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114" d="100"/>
          <a:sy n="114" d="100"/>
        </p:scale>
        <p:origin x="474" y="1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le 1"/>
          <p:cNvSpPr>
            <a:spLocks noGrp="1"/>
          </p:cNvSpPr>
          <p:nvPr>
            <p:ph type="ctrTitle"/>
          </p:nvPr>
        </p:nvSpPr>
        <p:spPr>
          <a:xfrm>
            <a:off x="1595269" y="1122363"/>
            <a:ext cx="9001462" cy="2387600"/>
          </a:xfrm>
        </p:spPr>
        <p:txBody>
          <a:bodyPr anchor="b">
            <a:normAutofit/>
          </a:bodyPr>
          <a:lstStyle>
            <a:lvl1pPr algn="ctr">
              <a:defRPr sz="4800"/>
            </a:lvl1pPr>
          </a:lstStyle>
          <a:p>
            <a:r>
              <a:rPr lang="fr-FR"/>
              <a:t>Modifiez le style du titre</a:t>
            </a:r>
            <a:endParaRPr lang="en-US" dirty="0"/>
          </a:p>
        </p:txBody>
      </p:sp>
      <p:sp>
        <p:nvSpPr>
          <p:cNvPr id="3" name="Subtitle 2"/>
          <p:cNvSpPr>
            <a:spLocks noGrp="1"/>
          </p:cNvSpPr>
          <p:nvPr>
            <p:ph type="subTitle" idx="1"/>
          </p:nvPr>
        </p:nvSpPr>
        <p:spPr>
          <a:xfrm>
            <a:off x="1595269" y="3602038"/>
            <a:ext cx="9001462"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1/26/2022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Image panoramiqu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913806" y="4289372"/>
            <a:ext cx="10367564" cy="819355"/>
          </a:xfrm>
        </p:spPr>
        <p:txBody>
          <a:bodyPr anchor="b">
            <a:normAutofit/>
          </a:bodyPr>
          <a:lstStyle>
            <a:lvl1pPr>
              <a:defRPr sz="2800"/>
            </a:lvl1pPr>
          </a:lstStyle>
          <a:p>
            <a:r>
              <a:rPr lang="fr-FR"/>
              <a:t>Modifiez le style du titre</a:t>
            </a:r>
            <a:endParaRPr lang="en-US" dirty="0"/>
          </a:p>
        </p:txBody>
      </p:sp>
      <p:sp>
        <p:nvSpPr>
          <p:cNvPr id="3" name="Picture Placeholder 2"/>
          <p:cNvSpPr>
            <a:spLocks noGrp="1" noChangeAspect="1"/>
          </p:cNvSpPr>
          <p:nvPr>
            <p:ph type="pic" idx="1"/>
          </p:nvPr>
        </p:nvSpPr>
        <p:spPr>
          <a:xfrm>
            <a:off x="913806" y="621321"/>
            <a:ext cx="10367564" cy="3379735"/>
          </a:xfrm>
          <a:noFill/>
          <a:ln w="1905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a:t>Cliquez sur l'icône pour ajouter une image</a:t>
            </a:r>
            <a:endParaRPr lang="en-US" dirty="0"/>
          </a:p>
        </p:txBody>
      </p:sp>
      <p:sp>
        <p:nvSpPr>
          <p:cNvPr id="4" name="Text Placeholder 3"/>
          <p:cNvSpPr>
            <a:spLocks noGrp="1"/>
          </p:cNvSpPr>
          <p:nvPr>
            <p:ph type="body" sz="half" idx="2"/>
          </p:nvPr>
        </p:nvSpPr>
        <p:spPr>
          <a:xfrm>
            <a:off x="913795" y="5108728"/>
            <a:ext cx="10365998" cy="682472"/>
          </a:xfrm>
        </p:spPr>
        <p:txBody>
          <a:bodyPr>
            <a:normAutofit/>
          </a:bodyPr>
          <a:lstStyle>
            <a:lvl1pPr marL="0" indent="0" algn="ctr">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Modifiez les styles du texte du masque</a:t>
            </a:r>
          </a:p>
        </p:txBody>
      </p:sp>
      <p:sp>
        <p:nvSpPr>
          <p:cNvPr id="5" name="Date Placeholder 4"/>
          <p:cNvSpPr>
            <a:spLocks noGrp="1"/>
          </p:cNvSpPr>
          <p:nvPr>
            <p:ph type="dt" sz="half" idx="10"/>
          </p:nvPr>
        </p:nvSpPr>
        <p:spPr/>
        <p:txBody>
          <a:bodyPr/>
          <a:lstStyle/>
          <a:p>
            <a:fld id="{48A87A34-81AB-432B-8DAE-1953F412C126}" type="datetimeFigureOut">
              <a:rPr lang="en-US" dirty="0"/>
              <a:t>1/26/2022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re et légende">
    <p:spTree>
      <p:nvGrpSpPr>
        <p:cNvPr id="1" name=""/>
        <p:cNvGrpSpPr/>
        <p:nvPr/>
      </p:nvGrpSpPr>
      <p:grpSpPr>
        <a:xfrm>
          <a:off x="0" y="0"/>
          <a:ext cx="0" cy="0"/>
          <a:chOff x="0" y="0"/>
          <a:chExt cx="0" cy="0"/>
        </a:xfrm>
      </p:grpSpPr>
      <p:sp>
        <p:nvSpPr>
          <p:cNvPr id="2" name="Title 1"/>
          <p:cNvSpPr>
            <a:spLocks noGrp="1"/>
          </p:cNvSpPr>
          <p:nvPr>
            <p:ph type="title"/>
          </p:nvPr>
        </p:nvSpPr>
        <p:spPr>
          <a:xfrm>
            <a:off x="913795" y="609600"/>
            <a:ext cx="10353762" cy="3424859"/>
          </a:xfrm>
        </p:spPr>
        <p:txBody>
          <a:bodyPr anchor="ctr"/>
          <a:lstStyle>
            <a:lvl1pPr>
              <a:defRPr sz="3200"/>
            </a:lvl1pPr>
          </a:lstStyle>
          <a:p>
            <a:r>
              <a:rPr lang="fr-FR"/>
              <a:t>Modifiez le style du titre</a:t>
            </a:r>
            <a:endParaRPr lang="en-US" dirty="0"/>
          </a:p>
        </p:txBody>
      </p:sp>
      <p:sp>
        <p:nvSpPr>
          <p:cNvPr id="4" name="Text Placeholder 3"/>
          <p:cNvSpPr>
            <a:spLocks noGrp="1"/>
          </p:cNvSpPr>
          <p:nvPr>
            <p:ph type="body" sz="half" idx="2"/>
          </p:nvPr>
        </p:nvSpPr>
        <p:spPr>
          <a:xfrm>
            <a:off x="913795" y="4204820"/>
            <a:ext cx="10353761" cy="1592186"/>
          </a:xfrm>
        </p:spPr>
        <p:txBody>
          <a:bodyPr anchor="ct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Modifiez les styles du texte du masque</a:t>
            </a:r>
          </a:p>
        </p:txBody>
      </p:sp>
      <p:sp>
        <p:nvSpPr>
          <p:cNvPr id="5" name="Date Placeholder 4"/>
          <p:cNvSpPr>
            <a:spLocks noGrp="1"/>
          </p:cNvSpPr>
          <p:nvPr>
            <p:ph type="dt" sz="half" idx="10"/>
          </p:nvPr>
        </p:nvSpPr>
        <p:spPr/>
        <p:txBody>
          <a:bodyPr/>
          <a:lstStyle/>
          <a:p>
            <a:fld id="{48A87A34-81AB-432B-8DAE-1953F412C126}" type="datetimeFigureOut">
              <a:rPr lang="en-US" dirty="0"/>
              <a:t>1/26/2022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itation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1446212" y="609600"/>
            <a:ext cx="9302752" cy="2992904"/>
          </a:xfrm>
        </p:spPr>
        <p:txBody>
          <a:bodyPr anchor="ctr"/>
          <a:lstStyle>
            <a:lvl1pPr>
              <a:defRPr sz="3200"/>
            </a:lvl1pPr>
          </a:lstStyle>
          <a:p>
            <a:r>
              <a:rPr lang="fr-FR"/>
              <a:t>Modifiez le style du titre</a:t>
            </a:r>
            <a:endParaRPr lang="en-US" dirty="0"/>
          </a:p>
        </p:txBody>
      </p:sp>
      <p:sp>
        <p:nvSpPr>
          <p:cNvPr id="12" name="Text Placeholder 3"/>
          <p:cNvSpPr>
            <a:spLocks noGrp="1"/>
          </p:cNvSpPr>
          <p:nvPr>
            <p:ph type="body" sz="half" idx="13"/>
          </p:nvPr>
        </p:nvSpPr>
        <p:spPr>
          <a:xfrm>
            <a:off x="1720644" y="3610032"/>
            <a:ext cx="8752299" cy="426812"/>
          </a:xfrm>
        </p:spPr>
        <p:txBody>
          <a:bodyPr anchor="t">
            <a:normAutofit/>
          </a:bodyPr>
          <a:lstStyle>
            <a:lvl1pPr marL="0" indent="0" algn="r">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Modifiez les styles du texte du masque</a:t>
            </a:r>
          </a:p>
        </p:txBody>
      </p:sp>
      <p:sp>
        <p:nvSpPr>
          <p:cNvPr id="4" name="Text Placeholder 3"/>
          <p:cNvSpPr>
            <a:spLocks noGrp="1"/>
          </p:cNvSpPr>
          <p:nvPr>
            <p:ph type="body" sz="half" idx="2"/>
          </p:nvPr>
        </p:nvSpPr>
        <p:spPr>
          <a:xfrm>
            <a:off x="913794" y="4204821"/>
            <a:ext cx="10353762" cy="1586380"/>
          </a:xfrm>
        </p:spPr>
        <p:txBody>
          <a:bodyPr anchor="ctr">
            <a:normAutofit/>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Modifiez les styles du texte du masque</a:t>
            </a:r>
          </a:p>
        </p:txBody>
      </p:sp>
      <p:sp>
        <p:nvSpPr>
          <p:cNvPr id="5" name="Date Placeholder 4"/>
          <p:cNvSpPr>
            <a:spLocks noGrp="1"/>
          </p:cNvSpPr>
          <p:nvPr>
            <p:ph type="dt" sz="half" idx="10"/>
          </p:nvPr>
        </p:nvSpPr>
        <p:spPr/>
        <p:txBody>
          <a:bodyPr/>
          <a:lstStyle/>
          <a:p>
            <a:fld id="{48A87A34-81AB-432B-8DAE-1953F412C126}" type="datetimeFigureOut">
              <a:rPr lang="en-US" dirty="0"/>
              <a:t>1/26/2022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a:t>
            </a:fld>
            <a:endParaRPr lang="en-US" dirty="0"/>
          </a:p>
        </p:txBody>
      </p:sp>
      <p:sp>
        <p:nvSpPr>
          <p:cNvPr id="11" name="TextBox 10"/>
          <p:cNvSpPr txBox="1"/>
          <p:nvPr/>
        </p:nvSpPr>
        <p:spPr>
          <a:xfrm>
            <a:off x="836612" y="735241"/>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3" name="TextBox 12"/>
          <p:cNvSpPr txBox="1"/>
          <p:nvPr/>
        </p:nvSpPr>
        <p:spPr>
          <a:xfrm>
            <a:off x="10657956" y="297209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arte nom">
    <p:spTree>
      <p:nvGrpSpPr>
        <p:cNvPr id="1" name=""/>
        <p:cNvGrpSpPr/>
        <p:nvPr/>
      </p:nvGrpSpPr>
      <p:grpSpPr>
        <a:xfrm>
          <a:off x="0" y="0"/>
          <a:ext cx="0" cy="0"/>
          <a:chOff x="0" y="0"/>
          <a:chExt cx="0" cy="0"/>
        </a:xfrm>
      </p:grpSpPr>
      <p:sp>
        <p:nvSpPr>
          <p:cNvPr id="2" name="Title 1"/>
          <p:cNvSpPr>
            <a:spLocks noGrp="1"/>
          </p:cNvSpPr>
          <p:nvPr>
            <p:ph type="title"/>
          </p:nvPr>
        </p:nvSpPr>
        <p:spPr>
          <a:xfrm>
            <a:off x="913806" y="2126942"/>
            <a:ext cx="10355327" cy="2511835"/>
          </a:xfrm>
        </p:spPr>
        <p:txBody>
          <a:bodyPr anchor="b"/>
          <a:lstStyle>
            <a:lvl1pPr>
              <a:defRPr sz="3200"/>
            </a:lvl1pPr>
          </a:lstStyle>
          <a:p>
            <a:r>
              <a:rPr lang="fr-FR"/>
              <a:t>Modifiez le style du titre</a:t>
            </a:r>
            <a:endParaRPr lang="en-US" dirty="0"/>
          </a:p>
        </p:txBody>
      </p:sp>
      <p:sp>
        <p:nvSpPr>
          <p:cNvPr id="4" name="Text Placeholder 3"/>
          <p:cNvSpPr>
            <a:spLocks noGrp="1"/>
          </p:cNvSpPr>
          <p:nvPr>
            <p:ph type="body" sz="half" idx="2"/>
          </p:nvPr>
        </p:nvSpPr>
        <p:spPr>
          <a:xfrm>
            <a:off x="913794" y="4650556"/>
            <a:ext cx="10353763" cy="1140644"/>
          </a:xfrm>
        </p:spPr>
        <p:txBody>
          <a:bodyPr anchor="t"/>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Modifiez les styles du texte du masque</a:t>
            </a:r>
          </a:p>
        </p:txBody>
      </p:sp>
      <p:sp>
        <p:nvSpPr>
          <p:cNvPr id="5" name="Date Placeholder 4"/>
          <p:cNvSpPr>
            <a:spLocks noGrp="1"/>
          </p:cNvSpPr>
          <p:nvPr>
            <p:ph type="dt" sz="half" idx="10"/>
          </p:nvPr>
        </p:nvSpPr>
        <p:spPr/>
        <p:txBody>
          <a:bodyPr/>
          <a:lstStyle/>
          <a:p>
            <a:fld id="{48A87A34-81AB-432B-8DAE-1953F412C126}" type="datetimeFigureOut">
              <a:rPr lang="en-US" dirty="0"/>
              <a:t>1/26/2022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onnes">
    <p:spTree>
      <p:nvGrpSpPr>
        <p:cNvPr id="1" name=""/>
        <p:cNvGrpSpPr/>
        <p:nvPr/>
      </p:nvGrpSpPr>
      <p:grpSpPr>
        <a:xfrm>
          <a:off x="0" y="0"/>
          <a:ext cx="0" cy="0"/>
          <a:chOff x="0" y="0"/>
          <a:chExt cx="0" cy="0"/>
        </a:xfrm>
      </p:grpSpPr>
      <p:sp>
        <p:nvSpPr>
          <p:cNvPr id="15" name="Title 1"/>
          <p:cNvSpPr>
            <a:spLocks noGrp="1"/>
          </p:cNvSpPr>
          <p:nvPr>
            <p:ph type="title"/>
          </p:nvPr>
        </p:nvSpPr>
        <p:spPr>
          <a:xfrm>
            <a:off x="913794" y="609600"/>
            <a:ext cx="10353762" cy="1325563"/>
          </a:xfrm>
        </p:spPr>
        <p:txBody>
          <a:bodyPr/>
          <a:lstStyle/>
          <a:p>
            <a:r>
              <a:rPr lang="fr-FR"/>
              <a:t>Modifiez le style du titre</a:t>
            </a:r>
            <a:endParaRPr lang="en-US" dirty="0"/>
          </a:p>
        </p:txBody>
      </p:sp>
      <p:sp>
        <p:nvSpPr>
          <p:cNvPr id="7" name="Text Placeholder 2"/>
          <p:cNvSpPr>
            <a:spLocks noGrp="1"/>
          </p:cNvSpPr>
          <p:nvPr>
            <p:ph type="body" idx="1"/>
          </p:nvPr>
        </p:nvSpPr>
        <p:spPr>
          <a:xfrm>
            <a:off x="913794" y="2088319"/>
            <a:ext cx="3298956" cy="823305"/>
          </a:xfrm>
        </p:spPr>
        <p:txBody>
          <a:bodyPr anchor="b">
            <a:noAutofit/>
          </a:bodyPr>
          <a:lstStyle>
            <a:lvl1pPr marL="0" indent="0" algn="ctr">
              <a:lnSpc>
                <a:spcPct val="100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Modifiez les styles du texte du masque</a:t>
            </a:r>
          </a:p>
        </p:txBody>
      </p:sp>
      <p:sp>
        <p:nvSpPr>
          <p:cNvPr id="8" name="Text Placeholder 3"/>
          <p:cNvSpPr>
            <a:spLocks noGrp="1"/>
          </p:cNvSpPr>
          <p:nvPr>
            <p:ph type="body" sz="half" idx="15"/>
          </p:nvPr>
        </p:nvSpPr>
        <p:spPr>
          <a:xfrm>
            <a:off x="913794" y="2911624"/>
            <a:ext cx="3298956" cy="2879576"/>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Modifiez les styles du texte du masque</a:t>
            </a:r>
          </a:p>
        </p:txBody>
      </p:sp>
      <p:sp>
        <p:nvSpPr>
          <p:cNvPr id="9" name="Text Placeholder 4"/>
          <p:cNvSpPr>
            <a:spLocks noGrp="1"/>
          </p:cNvSpPr>
          <p:nvPr>
            <p:ph type="body" sz="quarter" idx="3"/>
          </p:nvPr>
        </p:nvSpPr>
        <p:spPr>
          <a:xfrm>
            <a:off x="4444878" y="2088320"/>
            <a:ext cx="3298558" cy="823304"/>
          </a:xfrm>
        </p:spPr>
        <p:txBody>
          <a:bodyPr anchor="b">
            <a:noAutofit/>
          </a:bodyPr>
          <a:lstStyle>
            <a:lvl1pPr marL="0" indent="0" algn="ctr">
              <a:lnSpc>
                <a:spcPct val="100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Modifiez les styles du texte du masque</a:t>
            </a:r>
          </a:p>
        </p:txBody>
      </p:sp>
      <p:sp>
        <p:nvSpPr>
          <p:cNvPr id="10" name="Text Placeholder 3"/>
          <p:cNvSpPr>
            <a:spLocks noGrp="1"/>
          </p:cNvSpPr>
          <p:nvPr>
            <p:ph type="body" sz="half" idx="16"/>
          </p:nvPr>
        </p:nvSpPr>
        <p:spPr>
          <a:xfrm>
            <a:off x="4444878" y="2911624"/>
            <a:ext cx="3299821" cy="2879576"/>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Modifiez les styles du texte du masque</a:t>
            </a:r>
          </a:p>
        </p:txBody>
      </p:sp>
      <p:sp>
        <p:nvSpPr>
          <p:cNvPr id="11" name="Text Placeholder 4"/>
          <p:cNvSpPr>
            <a:spLocks noGrp="1"/>
          </p:cNvSpPr>
          <p:nvPr>
            <p:ph type="body" sz="quarter" idx="13"/>
          </p:nvPr>
        </p:nvSpPr>
        <p:spPr>
          <a:xfrm>
            <a:off x="7973298" y="2088320"/>
            <a:ext cx="3291211" cy="823304"/>
          </a:xfrm>
        </p:spPr>
        <p:txBody>
          <a:bodyPr anchor="b">
            <a:noAutofit/>
          </a:bodyPr>
          <a:lstStyle>
            <a:lvl1pPr marL="0" indent="0" algn="ctr">
              <a:lnSpc>
                <a:spcPct val="100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Modifiez les styles du texte du masque</a:t>
            </a:r>
          </a:p>
        </p:txBody>
      </p:sp>
      <p:sp>
        <p:nvSpPr>
          <p:cNvPr id="12" name="Text Placeholder 3"/>
          <p:cNvSpPr>
            <a:spLocks noGrp="1"/>
          </p:cNvSpPr>
          <p:nvPr>
            <p:ph type="body" sz="half" idx="17"/>
          </p:nvPr>
        </p:nvSpPr>
        <p:spPr>
          <a:xfrm>
            <a:off x="7976346" y="2911624"/>
            <a:ext cx="3291211" cy="2879576"/>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Modifiez les styles du texte du masque</a:t>
            </a:r>
          </a:p>
        </p:txBody>
      </p:sp>
      <p:sp>
        <p:nvSpPr>
          <p:cNvPr id="3" name="Date Placeholder 2"/>
          <p:cNvSpPr>
            <a:spLocks noGrp="1"/>
          </p:cNvSpPr>
          <p:nvPr>
            <p:ph type="dt" sz="half" idx="10"/>
          </p:nvPr>
        </p:nvSpPr>
        <p:spPr/>
        <p:txBody>
          <a:bodyPr/>
          <a:lstStyle/>
          <a:p>
            <a:fld id="{48A87A34-81AB-432B-8DAE-1953F412C126}" type="datetimeFigureOut">
              <a:rPr lang="en-US" dirty="0"/>
              <a:t>1/26/2022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colonnes d’image">
    <p:spTree>
      <p:nvGrpSpPr>
        <p:cNvPr id="1" name=""/>
        <p:cNvGrpSpPr/>
        <p:nvPr/>
      </p:nvGrpSpPr>
      <p:grpSpPr>
        <a:xfrm>
          <a:off x="0" y="0"/>
          <a:ext cx="0" cy="0"/>
          <a:chOff x="0" y="0"/>
          <a:chExt cx="0" cy="0"/>
        </a:xfrm>
      </p:grpSpPr>
      <p:sp>
        <p:nvSpPr>
          <p:cNvPr id="30" name="Title 1"/>
          <p:cNvSpPr>
            <a:spLocks noGrp="1"/>
          </p:cNvSpPr>
          <p:nvPr>
            <p:ph type="title"/>
          </p:nvPr>
        </p:nvSpPr>
        <p:spPr>
          <a:xfrm>
            <a:off x="913795" y="609600"/>
            <a:ext cx="10353762" cy="1325563"/>
          </a:xfrm>
        </p:spPr>
        <p:txBody>
          <a:bodyPr/>
          <a:lstStyle/>
          <a:p>
            <a:r>
              <a:rPr lang="fr-FR"/>
              <a:t>Modifiez le style du titre</a:t>
            </a:r>
            <a:endParaRPr lang="en-US" dirty="0"/>
          </a:p>
        </p:txBody>
      </p:sp>
      <p:sp>
        <p:nvSpPr>
          <p:cNvPr id="19" name="Text Placeholder 2"/>
          <p:cNvSpPr>
            <a:spLocks noGrp="1"/>
          </p:cNvSpPr>
          <p:nvPr>
            <p:ph type="body" idx="1"/>
          </p:nvPr>
        </p:nvSpPr>
        <p:spPr>
          <a:xfrm>
            <a:off x="913795" y="4195899"/>
            <a:ext cx="3298955" cy="576262"/>
          </a:xfrm>
        </p:spPr>
        <p:txBody>
          <a:bodyPr anchor="b">
            <a:noAutofit/>
          </a:bodyPr>
          <a:lstStyle>
            <a:lvl1pPr marL="0" indent="0" algn="ctr">
              <a:lnSpc>
                <a:spcPct val="100000"/>
              </a:lnSpc>
              <a:buNone/>
              <a:defRPr sz="20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Modifiez les styles du texte du masque</a:t>
            </a:r>
          </a:p>
        </p:txBody>
      </p:sp>
      <p:sp>
        <p:nvSpPr>
          <p:cNvPr id="20" name="Picture Placeholder 2"/>
          <p:cNvSpPr>
            <a:spLocks noGrp="1" noChangeAspect="1"/>
          </p:cNvSpPr>
          <p:nvPr>
            <p:ph type="pic" idx="15"/>
          </p:nvPr>
        </p:nvSpPr>
        <p:spPr>
          <a:xfrm>
            <a:off x="1092020" y="2298987"/>
            <a:ext cx="2940050" cy="1524000"/>
          </a:xfrm>
          <a:prstGeom prst="roundRect">
            <a:avLst>
              <a:gd name="adj" fmla="val 0"/>
            </a:avLst>
          </a:prstGeom>
          <a:noFill/>
          <a:ln w="14605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a:t>Cliquez sur l'icône pour ajouter une image</a:t>
            </a:r>
            <a:endParaRPr lang="en-US" dirty="0"/>
          </a:p>
        </p:txBody>
      </p:sp>
      <p:sp>
        <p:nvSpPr>
          <p:cNvPr id="21" name="Text Placeholder 3"/>
          <p:cNvSpPr>
            <a:spLocks noGrp="1"/>
          </p:cNvSpPr>
          <p:nvPr>
            <p:ph type="body" sz="half" idx="18"/>
          </p:nvPr>
        </p:nvSpPr>
        <p:spPr>
          <a:xfrm>
            <a:off x="913795" y="4772161"/>
            <a:ext cx="3298955" cy="1019038"/>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Modifiez les styles du texte du masque</a:t>
            </a:r>
          </a:p>
        </p:txBody>
      </p:sp>
      <p:sp>
        <p:nvSpPr>
          <p:cNvPr id="22" name="Text Placeholder 4"/>
          <p:cNvSpPr>
            <a:spLocks noGrp="1"/>
          </p:cNvSpPr>
          <p:nvPr>
            <p:ph type="body" sz="quarter" idx="3"/>
          </p:nvPr>
        </p:nvSpPr>
        <p:spPr>
          <a:xfrm>
            <a:off x="4442701" y="4195899"/>
            <a:ext cx="3298983" cy="576262"/>
          </a:xfrm>
        </p:spPr>
        <p:txBody>
          <a:bodyPr anchor="b">
            <a:noAutofit/>
          </a:bodyPr>
          <a:lstStyle>
            <a:lvl1pPr marL="0" indent="0" algn="ctr">
              <a:lnSpc>
                <a:spcPct val="100000"/>
              </a:lnSpc>
              <a:buNone/>
              <a:defRPr sz="20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Modifiez les styles du texte du masque</a:t>
            </a:r>
          </a:p>
        </p:txBody>
      </p:sp>
      <p:sp>
        <p:nvSpPr>
          <p:cNvPr id="23" name="Picture Placeholder 2"/>
          <p:cNvSpPr>
            <a:spLocks noGrp="1" noChangeAspect="1"/>
          </p:cNvSpPr>
          <p:nvPr>
            <p:ph type="pic" idx="21"/>
          </p:nvPr>
        </p:nvSpPr>
        <p:spPr>
          <a:xfrm>
            <a:off x="4568996" y="2298987"/>
            <a:ext cx="2930525" cy="1524000"/>
          </a:xfrm>
          <a:prstGeom prst="roundRect">
            <a:avLst>
              <a:gd name="adj" fmla="val 0"/>
            </a:avLst>
          </a:prstGeom>
          <a:noFill/>
          <a:ln w="14605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a:t>Cliquez sur l'icône pour ajouter une image</a:t>
            </a:r>
            <a:endParaRPr lang="en-US" dirty="0"/>
          </a:p>
        </p:txBody>
      </p:sp>
      <p:sp>
        <p:nvSpPr>
          <p:cNvPr id="24" name="Text Placeholder 3"/>
          <p:cNvSpPr>
            <a:spLocks noGrp="1"/>
          </p:cNvSpPr>
          <p:nvPr>
            <p:ph type="body" sz="half" idx="19"/>
          </p:nvPr>
        </p:nvSpPr>
        <p:spPr>
          <a:xfrm>
            <a:off x="4441348" y="4772160"/>
            <a:ext cx="3300336" cy="1019038"/>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Modifiez les styles du texte du masque</a:t>
            </a:r>
          </a:p>
        </p:txBody>
      </p:sp>
      <p:sp>
        <p:nvSpPr>
          <p:cNvPr id="25" name="Text Placeholder 4"/>
          <p:cNvSpPr>
            <a:spLocks noGrp="1"/>
          </p:cNvSpPr>
          <p:nvPr>
            <p:ph type="body" sz="quarter" idx="13"/>
          </p:nvPr>
        </p:nvSpPr>
        <p:spPr>
          <a:xfrm>
            <a:off x="7973423" y="4195899"/>
            <a:ext cx="3289900" cy="576262"/>
          </a:xfrm>
        </p:spPr>
        <p:txBody>
          <a:bodyPr anchor="b">
            <a:noAutofit/>
          </a:bodyPr>
          <a:lstStyle>
            <a:lvl1pPr marL="0" indent="0" algn="ctr">
              <a:lnSpc>
                <a:spcPct val="100000"/>
              </a:lnSpc>
              <a:buNone/>
              <a:defRPr sz="20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Modifiez les styles du texte du masque</a:t>
            </a:r>
          </a:p>
        </p:txBody>
      </p:sp>
      <p:sp>
        <p:nvSpPr>
          <p:cNvPr id="26" name="Picture Placeholder 2"/>
          <p:cNvSpPr>
            <a:spLocks noGrp="1" noChangeAspect="1"/>
          </p:cNvSpPr>
          <p:nvPr>
            <p:ph type="pic" idx="22"/>
          </p:nvPr>
        </p:nvSpPr>
        <p:spPr>
          <a:xfrm>
            <a:off x="8152803" y="2298987"/>
            <a:ext cx="2932113" cy="1524000"/>
          </a:xfrm>
          <a:prstGeom prst="roundRect">
            <a:avLst>
              <a:gd name="adj" fmla="val 0"/>
            </a:avLst>
          </a:prstGeom>
          <a:noFill/>
          <a:ln w="14605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a:t>Cliquez sur l'icône pour ajouter une image</a:t>
            </a:r>
            <a:endParaRPr lang="en-US" dirty="0"/>
          </a:p>
        </p:txBody>
      </p:sp>
      <p:sp>
        <p:nvSpPr>
          <p:cNvPr id="27" name="Text Placeholder 3"/>
          <p:cNvSpPr>
            <a:spLocks noGrp="1"/>
          </p:cNvSpPr>
          <p:nvPr>
            <p:ph type="body" sz="half" idx="20"/>
          </p:nvPr>
        </p:nvSpPr>
        <p:spPr>
          <a:xfrm>
            <a:off x="7973298" y="4772161"/>
            <a:ext cx="3294258" cy="1019037"/>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Modifiez les styles du texte du masque</a:t>
            </a:r>
          </a:p>
        </p:txBody>
      </p:sp>
      <p:sp>
        <p:nvSpPr>
          <p:cNvPr id="3" name="Date Placeholder 2"/>
          <p:cNvSpPr>
            <a:spLocks noGrp="1"/>
          </p:cNvSpPr>
          <p:nvPr>
            <p:ph type="dt" sz="half" idx="10"/>
          </p:nvPr>
        </p:nvSpPr>
        <p:spPr/>
        <p:txBody>
          <a:bodyPr/>
          <a:lstStyle/>
          <a:p>
            <a:fld id="{48A87A34-81AB-432B-8DAE-1953F412C126}" type="datetimeFigureOut">
              <a:rPr lang="en-US" dirty="0"/>
              <a:t>1/26/2022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Vertical Text Placeholder 2"/>
          <p:cNvSpPr>
            <a:spLocks noGrp="1"/>
          </p:cNvSpPr>
          <p:nvPr>
            <p:ph type="body" orient="vert" idx="1"/>
          </p:nvPr>
        </p:nvSpPr>
        <p:spPr/>
        <p:txBody>
          <a:bodyPr vert="eaVert"/>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1/26/2022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609599"/>
            <a:ext cx="2542657" cy="5181601"/>
          </a:xfrm>
        </p:spPr>
        <p:txBody>
          <a:bodyPr vert="eaVert"/>
          <a:lstStyle>
            <a:lvl1pPr algn="l">
              <a:defRPr/>
            </a:lvl1pPr>
          </a:lstStyle>
          <a:p>
            <a:r>
              <a:rPr lang="fr-FR"/>
              <a:t>Modifiez le style du titre</a:t>
            </a:r>
            <a:endParaRPr lang="en-US" dirty="0"/>
          </a:p>
        </p:txBody>
      </p:sp>
      <p:sp>
        <p:nvSpPr>
          <p:cNvPr id="3" name="Vertical Text Placeholder 2"/>
          <p:cNvSpPr>
            <a:spLocks noGrp="1"/>
          </p:cNvSpPr>
          <p:nvPr>
            <p:ph type="body" orient="vert" idx="1"/>
          </p:nvPr>
        </p:nvSpPr>
        <p:spPr>
          <a:xfrm>
            <a:off x="913794" y="609599"/>
            <a:ext cx="7658705" cy="5181601"/>
          </a:xfrm>
        </p:spPr>
        <p:txBody>
          <a:bodyPr vert="eaVert"/>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1/26/2022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idx="1"/>
          </p:nvPr>
        </p:nvSpPr>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1/26/2022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1229244" y="657226"/>
            <a:ext cx="9733512" cy="2852737"/>
          </a:xfrm>
        </p:spPr>
        <p:txBody>
          <a:bodyPr anchor="b">
            <a:normAutofit/>
          </a:bodyPr>
          <a:lstStyle>
            <a:lvl1pPr>
              <a:defRPr sz="3400"/>
            </a:lvl1pPr>
          </a:lstStyle>
          <a:p>
            <a:r>
              <a:rPr lang="fr-FR"/>
              <a:t>Modifiez le style du titre</a:t>
            </a:r>
            <a:endParaRPr lang="en-US" dirty="0"/>
          </a:p>
        </p:txBody>
      </p:sp>
      <p:sp>
        <p:nvSpPr>
          <p:cNvPr id="3" name="Text Placeholder 2"/>
          <p:cNvSpPr>
            <a:spLocks noGrp="1"/>
          </p:cNvSpPr>
          <p:nvPr>
            <p:ph type="body" idx="1"/>
          </p:nvPr>
        </p:nvSpPr>
        <p:spPr>
          <a:xfrm>
            <a:off x="1229244" y="3602038"/>
            <a:ext cx="9733512" cy="1500187"/>
          </a:xfrm>
        </p:spPr>
        <p:txBody>
          <a:bodyPr/>
          <a:lstStyle>
            <a:lvl1pPr marL="0" indent="0" algn="ctr">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Modifiez les styles du texte du masque</a:t>
            </a:r>
          </a:p>
        </p:txBody>
      </p:sp>
      <p:sp>
        <p:nvSpPr>
          <p:cNvPr id="4" name="Date Placeholder 3"/>
          <p:cNvSpPr>
            <a:spLocks noGrp="1"/>
          </p:cNvSpPr>
          <p:nvPr>
            <p:ph type="dt" sz="half" idx="10"/>
          </p:nvPr>
        </p:nvSpPr>
        <p:spPr/>
        <p:txBody>
          <a:bodyPr/>
          <a:lstStyle/>
          <a:p>
            <a:fld id="{48A87A34-81AB-432B-8DAE-1953F412C126}" type="datetimeFigureOut">
              <a:rPr lang="en-US" dirty="0"/>
              <a:t>1/26/2022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a:xfrm>
            <a:off x="913795" y="609600"/>
            <a:ext cx="10353761" cy="1326321"/>
          </a:xfrm>
        </p:spPr>
        <p:txBody>
          <a:bodyPr/>
          <a:lstStyle/>
          <a:p>
            <a:r>
              <a:rPr lang="fr-FR"/>
              <a:t>Modifiez le style du titre</a:t>
            </a:r>
            <a:endParaRPr lang="en-US" dirty="0"/>
          </a:p>
        </p:txBody>
      </p:sp>
      <p:sp>
        <p:nvSpPr>
          <p:cNvPr id="3" name="Content Placeholder 2"/>
          <p:cNvSpPr>
            <a:spLocks noGrp="1"/>
          </p:cNvSpPr>
          <p:nvPr>
            <p:ph sz="half" idx="1"/>
          </p:nvPr>
        </p:nvSpPr>
        <p:spPr>
          <a:xfrm>
            <a:off x="913795" y="2088319"/>
            <a:ext cx="5106004" cy="3702881"/>
          </a:xfrm>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Content Placeholder 3"/>
          <p:cNvSpPr>
            <a:spLocks noGrp="1"/>
          </p:cNvSpPr>
          <p:nvPr>
            <p:ph sz="half" idx="2"/>
          </p:nvPr>
        </p:nvSpPr>
        <p:spPr>
          <a:xfrm>
            <a:off x="6173403" y="2088319"/>
            <a:ext cx="5094154" cy="3702881"/>
          </a:xfrm>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1/26/2022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a:xfrm>
            <a:off x="913795" y="609600"/>
            <a:ext cx="10353761" cy="1325563"/>
          </a:xfrm>
        </p:spPr>
        <p:txBody>
          <a:bodyPr/>
          <a:lstStyle/>
          <a:p>
            <a:r>
              <a:rPr lang="fr-FR"/>
              <a:t>Modifiez le style du titre</a:t>
            </a:r>
            <a:endParaRPr lang="en-US" dirty="0"/>
          </a:p>
        </p:txBody>
      </p:sp>
      <p:sp>
        <p:nvSpPr>
          <p:cNvPr id="3" name="Text Placeholder 2"/>
          <p:cNvSpPr>
            <a:spLocks noGrp="1"/>
          </p:cNvSpPr>
          <p:nvPr>
            <p:ph type="body" idx="1"/>
          </p:nvPr>
        </p:nvSpPr>
        <p:spPr>
          <a:xfrm>
            <a:off x="1141804" y="2088320"/>
            <a:ext cx="4879199" cy="823912"/>
          </a:xfrm>
        </p:spPr>
        <p:txBody>
          <a:bodyPr anchor="b"/>
          <a:lstStyle>
            <a:lvl1pPr marL="0" indent="0">
              <a:lnSpc>
                <a:spcPct val="100000"/>
              </a:lnSpc>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Modifiez les styles du texte du masque</a:t>
            </a:r>
          </a:p>
        </p:txBody>
      </p:sp>
      <p:sp>
        <p:nvSpPr>
          <p:cNvPr id="4" name="Content Placeholder 3"/>
          <p:cNvSpPr>
            <a:spLocks noGrp="1"/>
          </p:cNvSpPr>
          <p:nvPr>
            <p:ph sz="half" idx="2"/>
          </p:nvPr>
        </p:nvSpPr>
        <p:spPr>
          <a:xfrm>
            <a:off x="913795" y="2912232"/>
            <a:ext cx="5107208" cy="2878968"/>
          </a:xfrm>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Text Placeholder 4"/>
          <p:cNvSpPr>
            <a:spLocks noGrp="1"/>
          </p:cNvSpPr>
          <p:nvPr>
            <p:ph type="body" sz="quarter" idx="3"/>
          </p:nvPr>
        </p:nvSpPr>
        <p:spPr>
          <a:xfrm>
            <a:off x="6402003" y="2088320"/>
            <a:ext cx="4865554" cy="823912"/>
          </a:xfrm>
        </p:spPr>
        <p:txBody>
          <a:bodyPr anchor="b"/>
          <a:lstStyle>
            <a:lvl1pPr marL="0" indent="0">
              <a:lnSpc>
                <a:spcPct val="100000"/>
              </a:lnSpc>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Modifiez les styles du texte du masque</a:t>
            </a:r>
          </a:p>
        </p:txBody>
      </p:sp>
      <p:sp>
        <p:nvSpPr>
          <p:cNvPr id="6" name="Content Placeholder 5"/>
          <p:cNvSpPr>
            <a:spLocks noGrp="1"/>
          </p:cNvSpPr>
          <p:nvPr>
            <p:ph sz="quarter" idx="4"/>
          </p:nvPr>
        </p:nvSpPr>
        <p:spPr>
          <a:xfrm>
            <a:off x="6172200" y="2912232"/>
            <a:ext cx="5095357" cy="2878968"/>
          </a:xfrm>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t>1/26/2022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1/26/2022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dirty="0"/>
              <a:t>1/26/2022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917228" y="609600"/>
            <a:ext cx="3932237" cy="2362200"/>
          </a:xfrm>
        </p:spPr>
        <p:txBody>
          <a:bodyPr anchor="b">
            <a:normAutofit/>
          </a:bodyPr>
          <a:lstStyle>
            <a:lvl1pPr>
              <a:defRPr sz="2800"/>
            </a:lvl1pPr>
          </a:lstStyle>
          <a:p>
            <a:r>
              <a:rPr lang="fr-FR"/>
              <a:t>Modifiez le style du titre</a:t>
            </a:r>
            <a:endParaRPr lang="en-US" dirty="0"/>
          </a:p>
        </p:txBody>
      </p:sp>
      <p:sp>
        <p:nvSpPr>
          <p:cNvPr id="3" name="Content Placeholder 2"/>
          <p:cNvSpPr>
            <a:spLocks noGrp="1"/>
          </p:cNvSpPr>
          <p:nvPr>
            <p:ph idx="1"/>
          </p:nvPr>
        </p:nvSpPr>
        <p:spPr>
          <a:xfrm>
            <a:off x="5078064" y="609600"/>
            <a:ext cx="6189492" cy="5181600"/>
          </a:xfrm>
        </p:spPr>
        <p:txBody>
          <a:bodyPr anchor="ct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Text Placeholder 3"/>
          <p:cNvSpPr>
            <a:spLocks noGrp="1"/>
          </p:cNvSpPr>
          <p:nvPr>
            <p:ph type="body" sz="half" idx="2"/>
          </p:nvPr>
        </p:nvSpPr>
        <p:spPr>
          <a:xfrm>
            <a:off x="917228" y="2971800"/>
            <a:ext cx="3932237" cy="2819399"/>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Modifiez les styles du texte du masque</a:t>
            </a:r>
          </a:p>
        </p:txBody>
      </p:sp>
      <p:sp>
        <p:nvSpPr>
          <p:cNvPr id="5" name="Date Placeholder 4"/>
          <p:cNvSpPr>
            <a:spLocks noGrp="1"/>
          </p:cNvSpPr>
          <p:nvPr>
            <p:ph type="dt" sz="half" idx="10"/>
          </p:nvPr>
        </p:nvSpPr>
        <p:spPr/>
        <p:txBody>
          <a:bodyPr/>
          <a:lstStyle/>
          <a:p>
            <a:fld id="{48A87A34-81AB-432B-8DAE-1953F412C126}" type="datetimeFigureOut">
              <a:rPr lang="en-US" dirty="0"/>
              <a:t>1/26/2022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917227" y="609600"/>
            <a:ext cx="5929773" cy="2362200"/>
          </a:xfrm>
        </p:spPr>
        <p:txBody>
          <a:bodyPr anchor="b">
            <a:normAutofit/>
          </a:bodyPr>
          <a:lstStyle>
            <a:lvl1pPr>
              <a:defRPr sz="3200"/>
            </a:lvl1pPr>
          </a:lstStyle>
          <a:p>
            <a:r>
              <a:rPr lang="fr-FR"/>
              <a:t>Modifiez le style du titre</a:t>
            </a:r>
            <a:endParaRPr lang="en-US" dirty="0"/>
          </a:p>
        </p:txBody>
      </p:sp>
      <p:sp>
        <p:nvSpPr>
          <p:cNvPr id="3" name="Picture Placeholder 2"/>
          <p:cNvSpPr>
            <a:spLocks noGrp="1" noChangeAspect="1"/>
          </p:cNvSpPr>
          <p:nvPr>
            <p:ph type="pic" idx="1"/>
          </p:nvPr>
        </p:nvSpPr>
        <p:spPr>
          <a:xfrm>
            <a:off x="7424804" y="758881"/>
            <a:ext cx="3255356" cy="4883038"/>
          </a:xfrm>
          <a:noFill/>
          <a:ln w="1905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a:t>Cliquez sur l'icône pour ajouter une image</a:t>
            </a:r>
            <a:endParaRPr lang="en-US" dirty="0"/>
          </a:p>
        </p:txBody>
      </p:sp>
      <p:sp>
        <p:nvSpPr>
          <p:cNvPr id="4" name="Text Placeholder 3"/>
          <p:cNvSpPr>
            <a:spLocks noGrp="1"/>
          </p:cNvSpPr>
          <p:nvPr>
            <p:ph type="body" sz="half" idx="2"/>
          </p:nvPr>
        </p:nvSpPr>
        <p:spPr>
          <a:xfrm>
            <a:off x="913794" y="2971800"/>
            <a:ext cx="5934950" cy="2819400"/>
          </a:xfrm>
        </p:spPr>
        <p:txBody>
          <a:bodyPr>
            <a:normAutofit/>
          </a:bodyPr>
          <a:lstStyle>
            <a:lvl1pPr marL="0" indent="0" algn="ctr">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Modifiez les styles du texte du masque</a:t>
            </a:r>
          </a:p>
        </p:txBody>
      </p:sp>
      <p:sp>
        <p:nvSpPr>
          <p:cNvPr id="5" name="Date Placeholder 4"/>
          <p:cNvSpPr>
            <a:spLocks noGrp="1"/>
          </p:cNvSpPr>
          <p:nvPr>
            <p:ph type="dt" sz="half" idx="10"/>
          </p:nvPr>
        </p:nvSpPr>
        <p:spPr/>
        <p:txBody>
          <a:bodyPr/>
          <a:lstStyle/>
          <a:p>
            <a:fld id="{48A87A34-81AB-432B-8DAE-1953F412C126}" type="datetimeFigureOut">
              <a:rPr lang="en-US" dirty="0"/>
              <a:t>1/26/2022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913795" y="609600"/>
            <a:ext cx="10353761" cy="1326321"/>
          </a:xfrm>
          <a:prstGeom prst="rect">
            <a:avLst/>
          </a:prstGeom>
        </p:spPr>
        <p:txBody>
          <a:bodyPr vert="horz" lIns="91440" tIns="45720" rIns="91440" bIns="45720" rtlCol="0" anchor="ctr">
            <a:normAutofit/>
          </a:bodyPr>
          <a:lstStyle/>
          <a:p>
            <a:r>
              <a:rPr lang="fr-FR"/>
              <a:t>Modifiez le style du titre</a:t>
            </a:r>
            <a:endParaRPr lang="en-US" dirty="0"/>
          </a:p>
        </p:txBody>
      </p:sp>
      <p:sp>
        <p:nvSpPr>
          <p:cNvPr id="3" name="Text Placeholder 2"/>
          <p:cNvSpPr>
            <a:spLocks noGrp="1"/>
          </p:cNvSpPr>
          <p:nvPr>
            <p:ph type="body" idx="1"/>
          </p:nvPr>
        </p:nvSpPr>
        <p:spPr>
          <a:xfrm>
            <a:off x="913795" y="2096064"/>
            <a:ext cx="10353762" cy="3695136"/>
          </a:xfrm>
          <a:prstGeom prst="rect">
            <a:avLst/>
          </a:prstGeom>
        </p:spPr>
        <p:txBody>
          <a:bodyPr vert="horz" lIns="91440" tIns="45720" rIns="91440" bIns="45720" rtlCol="0">
            <a:normAutofit/>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2"/>
          </p:nvPr>
        </p:nvSpPr>
        <p:spPr>
          <a:xfrm>
            <a:off x="7678736" y="5883275"/>
            <a:ext cx="2743200" cy="365125"/>
          </a:xfrm>
          <a:prstGeom prst="rect">
            <a:avLst/>
          </a:prstGeom>
        </p:spPr>
        <p:txBody>
          <a:bodyPr vert="horz" lIns="91440" tIns="45720" rIns="91440" bIns="45720" rtlCol="0" anchor="ctr"/>
          <a:lstStyle>
            <a:lvl1pPr algn="r">
              <a:defRPr sz="1000">
                <a:solidFill>
                  <a:schemeClr val="tx1">
                    <a:tint val="75000"/>
                  </a:schemeClr>
                </a:solidFill>
              </a:defRPr>
            </a:lvl1pPr>
          </a:lstStyle>
          <a:p>
            <a:fld id="{48A87A34-81AB-432B-8DAE-1953F412C126}" type="datetimeFigureOut">
              <a:rPr lang="en-US" dirty="0"/>
              <a:pPr/>
              <a:t>1/26/2022</a:t>
            </a:fld>
            <a:endParaRPr lang="en-US" dirty="0"/>
          </a:p>
        </p:txBody>
      </p:sp>
      <p:sp>
        <p:nvSpPr>
          <p:cNvPr id="5" name="Footer Placeholder 4"/>
          <p:cNvSpPr>
            <a:spLocks noGrp="1"/>
          </p:cNvSpPr>
          <p:nvPr>
            <p:ph type="ftr" sz="quarter" idx="3"/>
          </p:nvPr>
        </p:nvSpPr>
        <p:spPr>
          <a:xfrm>
            <a:off x="913794" y="5883275"/>
            <a:ext cx="6672865" cy="365125"/>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10514011" y="5883275"/>
            <a:ext cx="753545" cy="365125"/>
          </a:xfrm>
          <a:prstGeom prst="rect">
            <a:avLst/>
          </a:prstGeom>
        </p:spPr>
        <p:txBody>
          <a:bodyPr vert="horz" lIns="91440" tIns="45720" rIns="91440" bIns="45720" rtlCol="0" anchor="ctr"/>
          <a:lstStyle>
            <a:lvl1pPr algn="r">
              <a:defRPr sz="1000">
                <a:solidFill>
                  <a:schemeClr val="tx1">
                    <a:tint val="75000"/>
                  </a:schemeClr>
                </a:solidFill>
              </a:defRPr>
            </a:lvl1pPr>
          </a:lstStyle>
          <a:p>
            <a:fld id="{6D22F896-40B5-4ADD-8801-0D06FADFA095}" type="slidenum">
              <a:rPr lang="en-US" dirty="0"/>
              <a:pPr/>
              <a:t>‹N°›</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6" r:id="rId12"/>
    <p:sldLayoutId id="2147483663" r:id="rId13"/>
    <p:sldLayoutId id="2147483667" r:id="rId14"/>
    <p:sldLayoutId id="2147483668" r:id="rId15"/>
    <p:sldLayoutId id="2147483658" r:id="rId16"/>
    <p:sldLayoutId id="2147483659" r:id="rId17"/>
  </p:sldLayoutIdLst>
  <p:txStyles>
    <p:titleStyle>
      <a:lvl1pPr algn="ctr" defTabSz="914400" rtl="0" eaLnBrk="1" latinLnBrk="0" hangingPunct="1">
        <a:lnSpc>
          <a:spcPct val="90000"/>
        </a:lnSpc>
        <a:spcBef>
          <a:spcPct val="0"/>
        </a:spcBef>
        <a:buNone/>
        <a:defRPr sz="3400" b="1" i="0" kern="1200" cap="all">
          <a:solidFill>
            <a:schemeClr val="tx1"/>
          </a:solidFill>
          <a:effectLst>
            <a:outerShdw blurRad="50800" dist="63500" dir="2700000" algn="tl" rotWithShape="0">
              <a:srgbClr val="000000">
                <a:alpha val="48000"/>
              </a:srgbClr>
            </a:outerShdw>
          </a:effectLst>
          <a:latin typeface="+mj-lt"/>
          <a:ea typeface="+mj-ea"/>
          <a:cs typeface="+mj-cs"/>
        </a:defRPr>
      </a:lvl1pPr>
    </p:titleStyle>
    <p:bodyStyle>
      <a:lvl1pPr marL="228600" indent="-228600" algn="l" defTabSz="914400" rtl="0" eaLnBrk="1" latinLnBrk="0" hangingPunct="1">
        <a:lnSpc>
          <a:spcPct val="120000"/>
        </a:lnSpc>
        <a:spcBef>
          <a:spcPts val="1000"/>
        </a:spcBef>
        <a:buFont typeface="Arial" panose="020B0604020202020204" pitchFamily="34" charset="0"/>
        <a:buChar char="•"/>
        <a:defRPr sz="2000" kern="1200">
          <a:solidFill>
            <a:schemeClr val="tx1"/>
          </a:solidFill>
          <a:effectLst>
            <a:outerShdw blurRad="50800" dist="38100" dir="2700000" algn="tl" rotWithShape="0">
              <a:srgbClr val="000000">
                <a:alpha val="48000"/>
              </a:srgbClr>
            </a:outerShdw>
          </a:effectLst>
          <a:latin typeface="+mn-lt"/>
          <a:ea typeface="+mn-ea"/>
          <a:cs typeface="+mn-cs"/>
        </a:defRPr>
      </a:lvl1pPr>
      <a:lvl2pPr marL="685800" indent="-228600" algn="l" defTabSz="914400" rtl="0" eaLnBrk="1" latinLnBrk="0" hangingPunct="1">
        <a:lnSpc>
          <a:spcPct val="120000"/>
        </a:lnSpc>
        <a:spcBef>
          <a:spcPts val="500"/>
        </a:spcBef>
        <a:buFont typeface="Arial" panose="020B0604020202020204" pitchFamily="34" charset="0"/>
        <a:buChar char="•"/>
        <a:defRPr sz="1800" kern="1200">
          <a:solidFill>
            <a:schemeClr val="tx1"/>
          </a:solidFill>
          <a:effectLst>
            <a:outerShdw blurRad="50800" dist="38100" dir="2700000" algn="tl" rotWithShape="0">
              <a:srgbClr val="000000">
                <a:alpha val="48000"/>
              </a:srgbClr>
            </a:outerShdw>
          </a:effectLst>
          <a:latin typeface="+mn-lt"/>
          <a:ea typeface="+mn-ea"/>
          <a:cs typeface="+mn-cs"/>
        </a:defRPr>
      </a:lvl2pPr>
      <a:lvl3pPr marL="1143000" indent="-228600" algn="l" defTabSz="914400" rtl="0" eaLnBrk="1" latinLnBrk="0" hangingPunct="1">
        <a:lnSpc>
          <a:spcPct val="120000"/>
        </a:lnSpc>
        <a:spcBef>
          <a:spcPts val="500"/>
        </a:spcBef>
        <a:buFont typeface="Arial" panose="020B0604020202020204" pitchFamily="34" charset="0"/>
        <a:buChar char="•"/>
        <a:defRPr sz="1600" kern="1200">
          <a:solidFill>
            <a:schemeClr val="tx1"/>
          </a:solidFill>
          <a:effectLst>
            <a:outerShdw blurRad="50800" dist="38100" dir="2700000" algn="tl" rotWithShape="0">
              <a:srgbClr val="000000">
                <a:alpha val="48000"/>
              </a:srgbClr>
            </a:outerShdw>
          </a:effectLst>
          <a:latin typeface="+mn-lt"/>
          <a:ea typeface="+mn-ea"/>
          <a:cs typeface="+mn-cs"/>
        </a:defRPr>
      </a:lvl3pPr>
      <a:lvl4pPr marL="1600200" indent="-228600" algn="l" defTabSz="914400" rtl="0" eaLnBrk="1" latinLnBrk="0" hangingPunct="1">
        <a:lnSpc>
          <a:spcPct val="120000"/>
        </a:lnSpc>
        <a:spcBef>
          <a:spcPts val="500"/>
        </a:spcBef>
        <a:buFont typeface="Arial" panose="020B0604020202020204" pitchFamily="34" charset="0"/>
        <a:buChar char="•"/>
        <a:defRPr sz="1400" kern="1200">
          <a:solidFill>
            <a:schemeClr val="tx1"/>
          </a:solidFill>
          <a:effectLst>
            <a:outerShdw blurRad="50800" dist="38100" dir="2700000" algn="tl" rotWithShape="0">
              <a:srgbClr val="000000">
                <a:alpha val="48000"/>
              </a:srgbClr>
            </a:outerShdw>
          </a:effectLst>
          <a:latin typeface="+mn-lt"/>
          <a:ea typeface="+mn-ea"/>
          <a:cs typeface="+mn-cs"/>
        </a:defRPr>
      </a:lvl4pPr>
      <a:lvl5pPr marL="20574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effectLst>
            <a:outerShdw blurRad="50800" dist="38100" dir="2700000" algn="tl" rotWithShape="0">
              <a:srgbClr val="000000">
                <a:alpha val="48000"/>
              </a:srgbClr>
            </a:outerShdw>
          </a:effectLst>
          <a:latin typeface="+mn-lt"/>
          <a:ea typeface="+mn-ea"/>
          <a:cs typeface="+mn-cs"/>
        </a:defRPr>
      </a:lvl5pPr>
      <a:lvl6pPr marL="25146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effectLst>
            <a:outerShdw blurRad="50800" dist="38100" dir="2700000" algn="tl" rotWithShape="0">
              <a:srgbClr val="000000">
                <a:alpha val="48000"/>
              </a:srgbClr>
            </a:outerShdw>
          </a:effectLst>
          <a:latin typeface="+mn-lt"/>
          <a:ea typeface="+mn-ea"/>
          <a:cs typeface="+mn-cs"/>
        </a:defRPr>
      </a:lvl6pPr>
      <a:lvl7pPr marL="29718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effectLst>
            <a:outerShdw blurRad="50800" dist="38100" dir="2700000" algn="tl" rotWithShape="0">
              <a:srgbClr val="000000">
                <a:alpha val="48000"/>
              </a:srgbClr>
            </a:outerShdw>
          </a:effectLst>
          <a:latin typeface="+mn-lt"/>
          <a:ea typeface="+mn-ea"/>
          <a:cs typeface="+mn-cs"/>
        </a:defRPr>
      </a:lvl7pPr>
      <a:lvl8pPr marL="34290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effectLst>
            <a:outerShdw blurRad="50800" dist="38100" dir="2700000" algn="tl" rotWithShape="0">
              <a:srgbClr val="000000">
                <a:alpha val="48000"/>
              </a:srgbClr>
            </a:outerShdw>
          </a:effectLst>
          <a:latin typeface="+mn-lt"/>
          <a:ea typeface="+mn-ea"/>
          <a:cs typeface="+mn-cs"/>
        </a:defRPr>
      </a:lvl8pPr>
      <a:lvl9pPr marL="38862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effectLst>
            <a:outerShdw blurRad="50800" dist="38100" dir="2700000" algn="tl" rotWithShape="0">
              <a:srgbClr val="000000">
                <a:alpha val="48000"/>
              </a:srgbClr>
            </a:outerShdw>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normAutofit/>
          </a:bodyPr>
          <a:lstStyle/>
          <a:p>
            <a:r>
              <a:rPr lang="fr-FR" dirty="0">
                <a:effectLst/>
              </a:rPr>
              <a:t>La parenté choisie en droit traditionnel négro-africain</a:t>
            </a:r>
            <a:endParaRPr lang="fr-FR" dirty="0"/>
          </a:p>
        </p:txBody>
      </p:sp>
      <p:sp>
        <p:nvSpPr>
          <p:cNvPr id="3" name="Sous-titre 2"/>
          <p:cNvSpPr>
            <a:spLocks noGrp="1"/>
          </p:cNvSpPr>
          <p:nvPr>
            <p:ph type="subTitle" idx="1"/>
          </p:nvPr>
        </p:nvSpPr>
        <p:spPr/>
        <p:txBody>
          <a:bodyPr/>
          <a:lstStyle/>
          <a:p>
            <a:endParaRPr lang="fr-FR"/>
          </a:p>
        </p:txBody>
      </p:sp>
    </p:spTree>
    <p:extLst>
      <p:ext uri="{BB962C8B-B14F-4D97-AF65-F5344CB8AC3E}">
        <p14:creationId xmlns:p14="http://schemas.microsoft.com/office/powerpoint/2010/main" val="2089771974"/>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p:cNvSpPr>
            <a:spLocks noGrp="1"/>
          </p:cNvSpPr>
          <p:nvPr>
            <p:ph type="title"/>
          </p:nvPr>
        </p:nvSpPr>
        <p:spPr/>
        <p:txBody>
          <a:bodyPr/>
          <a:lstStyle/>
          <a:p>
            <a:r>
              <a:rPr lang="fr-FR" u="sng" dirty="0">
                <a:effectLst/>
              </a:rPr>
              <a:t>LE MARIAGE</a:t>
            </a:r>
            <a:br>
              <a:rPr lang="fr-FR" dirty="0">
                <a:effectLst/>
              </a:rPr>
            </a:br>
            <a:br>
              <a:rPr lang="fr-FR" dirty="0">
                <a:effectLst/>
              </a:rPr>
            </a:br>
            <a:endParaRPr lang="fr-FR" dirty="0"/>
          </a:p>
        </p:txBody>
      </p:sp>
      <p:sp>
        <p:nvSpPr>
          <p:cNvPr id="5" name="Espace réservé du texte 4"/>
          <p:cNvSpPr>
            <a:spLocks noGrp="1"/>
          </p:cNvSpPr>
          <p:nvPr>
            <p:ph type="body" idx="1"/>
          </p:nvPr>
        </p:nvSpPr>
        <p:spPr/>
        <p:txBody>
          <a:bodyPr/>
          <a:lstStyle/>
          <a:p>
            <a:endParaRPr lang="fr-FR"/>
          </a:p>
        </p:txBody>
      </p:sp>
    </p:spTree>
    <p:extLst>
      <p:ext uri="{BB962C8B-B14F-4D97-AF65-F5344CB8AC3E}">
        <p14:creationId xmlns:p14="http://schemas.microsoft.com/office/powerpoint/2010/main" val="407758235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racture"/>
      </p:transition>
    </mc:Choice>
    <mc:Fallback xmlns="">
      <p:transition spd="slow">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p:cNvSpPr>
            <a:spLocks noGrp="1"/>
          </p:cNvSpPr>
          <p:nvPr>
            <p:ph type="title"/>
          </p:nvPr>
        </p:nvSpPr>
        <p:spPr/>
        <p:txBody>
          <a:bodyPr/>
          <a:lstStyle/>
          <a:p>
            <a:r>
              <a:rPr lang="fr-FR" dirty="0"/>
              <a:t>Le mariage</a:t>
            </a:r>
          </a:p>
        </p:txBody>
      </p:sp>
      <p:sp>
        <p:nvSpPr>
          <p:cNvPr id="5" name="Espace réservé du contenu 4"/>
          <p:cNvSpPr>
            <a:spLocks noGrp="1"/>
          </p:cNvSpPr>
          <p:nvPr>
            <p:ph idx="1"/>
          </p:nvPr>
        </p:nvSpPr>
        <p:spPr/>
        <p:txBody>
          <a:bodyPr anchor="ctr">
            <a:normAutofit/>
          </a:bodyPr>
          <a:lstStyle/>
          <a:p>
            <a:pPr algn="just"/>
            <a:r>
              <a:rPr lang="fr-FR" sz="2400" dirty="0">
                <a:effectLst/>
              </a:rPr>
              <a:t>La conception du mariage diffère d’une société à une autre et d’une époque à l’autre. </a:t>
            </a:r>
          </a:p>
          <a:p>
            <a:pPr algn="just"/>
            <a:r>
              <a:rPr lang="fr-FR" sz="2400" dirty="0">
                <a:effectLst/>
              </a:rPr>
              <a:t>Par ailleurs, il existe plusieurs modes de conjugalité.</a:t>
            </a:r>
          </a:p>
          <a:p>
            <a:pPr algn="just"/>
            <a:r>
              <a:rPr lang="fr-FR" sz="2400" dirty="0">
                <a:effectLst/>
              </a:rPr>
              <a:t>La formation du mariage</a:t>
            </a:r>
          </a:p>
          <a:p>
            <a:pPr algn="just"/>
            <a:r>
              <a:rPr lang="fr-FR" sz="2400" dirty="0">
                <a:effectLst/>
              </a:rPr>
              <a:t>L’hydratation</a:t>
            </a:r>
          </a:p>
          <a:p>
            <a:pPr algn="just"/>
            <a:r>
              <a:rPr lang="fr-FR" sz="2400" dirty="0">
                <a:effectLst/>
              </a:rPr>
              <a:t>Les effets du mariage</a:t>
            </a:r>
          </a:p>
        </p:txBody>
      </p:sp>
    </p:spTree>
    <p:extLst>
      <p:ext uri="{BB962C8B-B14F-4D97-AF65-F5344CB8AC3E}">
        <p14:creationId xmlns:p14="http://schemas.microsoft.com/office/powerpoint/2010/main" val="1220260402"/>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0" presetClass="entr" presetSubtype="0" decel="100000"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p:cTn id="7" dur="1000" fill="hold"/>
                                        <p:tgtEl>
                                          <p:spTgt spid="5">
                                            <p:txEl>
                                              <p:pRg st="0" end="0"/>
                                            </p:txEl>
                                          </p:spTgt>
                                        </p:tgtEl>
                                        <p:attrNameLst>
                                          <p:attrName>ppt_w</p:attrName>
                                        </p:attrNameLst>
                                      </p:cBhvr>
                                      <p:tavLst>
                                        <p:tav tm="0">
                                          <p:val>
                                            <p:strVal val="#ppt_w+.3"/>
                                          </p:val>
                                        </p:tav>
                                        <p:tav tm="100000">
                                          <p:val>
                                            <p:strVal val="#ppt_w"/>
                                          </p:val>
                                        </p:tav>
                                      </p:tavLst>
                                    </p:anim>
                                    <p:anim calcmode="lin" valueType="num">
                                      <p:cBhvr>
                                        <p:cTn id="8" dur="1000" fill="hold"/>
                                        <p:tgtEl>
                                          <p:spTgt spid="5">
                                            <p:txEl>
                                              <p:pRg st="0" end="0"/>
                                            </p:txEl>
                                          </p:spTgt>
                                        </p:tgtEl>
                                        <p:attrNameLst>
                                          <p:attrName>ppt_h</p:attrName>
                                        </p:attrNameLst>
                                      </p:cBhvr>
                                      <p:tavLst>
                                        <p:tav tm="0">
                                          <p:val>
                                            <p:strVal val="#ppt_h"/>
                                          </p:val>
                                        </p:tav>
                                        <p:tav tm="100000">
                                          <p:val>
                                            <p:strVal val="#ppt_h"/>
                                          </p:val>
                                        </p:tav>
                                      </p:tavLst>
                                    </p:anim>
                                    <p:animEffect transition="in" filter="fade">
                                      <p:cBhvr>
                                        <p:cTn id="9" dur="1000"/>
                                        <p:tgtEl>
                                          <p:spTgt spid="5">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0" presetClass="entr" presetSubtype="0" decel="100000" fill="hold" grpId="0" nodeType="clickEffect">
                                  <p:stCondLst>
                                    <p:cond delay="0"/>
                                  </p:stCondLst>
                                  <p:childTnLst>
                                    <p:set>
                                      <p:cBhvr>
                                        <p:cTn id="13" dur="1" fill="hold">
                                          <p:stCondLst>
                                            <p:cond delay="0"/>
                                          </p:stCondLst>
                                        </p:cTn>
                                        <p:tgtEl>
                                          <p:spTgt spid="5">
                                            <p:txEl>
                                              <p:pRg st="1" end="1"/>
                                            </p:txEl>
                                          </p:spTgt>
                                        </p:tgtEl>
                                        <p:attrNameLst>
                                          <p:attrName>style.visibility</p:attrName>
                                        </p:attrNameLst>
                                      </p:cBhvr>
                                      <p:to>
                                        <p:strVal val="visible"/>
                                      </p:to>
                                    </p:set>
                                    <p:anim calcmode="lin" valueType="num">
                                      <p:cBhvr>
                                        <p:cTn id="14" dur="1000" fill="hold"/>
                                        <p:tgtEl>
                                          <p:spTgt spid="5">
                                            <p:txEl>
                                              <p:pRg st="1" end="1"/>
                                            </p:txEl>
                                          </p:spTgt>
                                        </p:tgtEl>
                                        <p:attrNameLst>
                                          <p:attrName>ppt_w</p:attrName>
                                        </p:attrNameLst>
                                      </p:cBhvr>
                                      <p:tavLst>
                                        <p:tav tm="0">
                                          <p:val>
                                            <p:strVal val="#ppt_w+.3"/>
                                          </p:val>
                                        </p:tav>
                                        <p:tav tm="100000">
                                          <p:val>
                                            <p:strVal val="#ppt_w"/>
                                          </p:val>
                                        </p:tav>
                                      </p:tavLst>
                                    </p:anim>
                                    <p:anim calcmode="lin" valueType="num">
                                      <p:cBhvr>
                                        <p:cTn id="15" dur="1000" fill="hold"/>
                                        <p:tgtEl>
                                          <p:spTgt spid="5">
                                            <p:txEl>
                                              <p:pRg st="1" end="1"/>
                                            </p:txEl>
                                          </p:spTgt>
                                        </p:tgtEl>
                                        <p:attrNameLst>
                                          <p:attrName>ppt_h</p:attrName>
                                        </p:attrNameLst>
                                      </p:cBhvr>
                                      <p:tavLst>
                                        <p:tav tm="0">
                                          <p:val>
                                            <p:strVal val="#ppt_h"/>
                                          </p:val>
                                        </p:tav>
                                        <p:tav tm="100000">
                                          <p:val>
                                            <p:strVal val="#ppt_h"/>
                                          </p:val>
                                        </p:tav>
                                      </p:tavLst>
                                    </p:anim>
                                    <p:animEffect transition="in" filter="fade">
                                      <p:cBhvr>
                                        <p:cTn id="16" dur="1000"/>
                                        <p:tgtEl>
                                          <p:spTgt spid="5">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0" presetClass="entr" presetSubtype="0" decel="100000" fill="hold" grpId="0" nodeType="clickEffect">
                                  <p:stCondLst>
                                    <p:cond delay="0"/>
                                  </p:stCondLst>
                                  <p:childTnLst>
                                    <p:set>
                                      <p:cBhvr>
                                        <p:cTn id="20" dur="1" fill="hold">
                                          <p:stCondLst>
                                            <p:cond delay="0"/>
                                          </p:stCondLst>
                                        </p:cTn>
                                        <p:tgtEl>
                                          <p:spTgt spid="5">
                                            <p:txEl>
                                              <p:pRg st="2" end="2"/>
                                            </p:txEl>
                                          </p:spTgt>
                                        </p:tgtEl>
                                        <p:attrNameLst>
                                          <p:attrName>style.visibility</p:attrName>
                                        </p:attrNameLst>
                                      </p:cBhvr>
                                      <p:to>
                                        <p:strVal val="visible"/>
                                      </p:to>
                                    </p:set>
                                    <p:anim calcmode="lin" valueType="num">
                                      <p:cBhvr>
                                        <p:cTn id="21" dur="1000" fill="hold"/>
                                        <p:tgtEl>
                                          <p:spTgt spid="5">
                                            <p:txEl>
                                              <p:pRg st="2" end="2"/>
                                            </p:txEl>
                                          </p:spTgt>
                                        </p:tgtEl>
                                        <p:attrNameLst>
                                          <p:attrName>ppt_w</p:attrName>
                                        </p:attrNameLst>
                                      </p:cBhvr>
                                      <p:tavLst>
                                        <p:tav tm="0">
                                          <p:val>
                                            <p:strVal val="#ppt_w+.3"/>
                                          </p:val>
                                        </p:tav>
                                        <p:tav tm="100000">
                                          <p:val>
                                            <p:strVal val="#ppt_w"/>
                                          </p:val>
                                        </p:tav>
                                      </p:tavLst>
                                    </p:anim>
                                    <p:anim calcmode="lin" valueType="num">
                                      <p:cBhvr>
                                        <p:cTn id="22" dur="1000" fill="hold"/>
                                        <p:tgtEl>
                                          <p:spTgt spid="5">
                                            <p:txEl>
                                              <p:pRg st="2" end="2"/>
                                            </p:txEl>
                                          </p:spTgt>
                                        </p:tgtEl>
                                        <p:attrNameLst>
                                          <p:attrName>ppt_h</p:attrName>
                                        </p:attrNameLst>
                                      </p:cBhvr>
                                      <p:tavLst>
                                        <p:tav tm="0">
                                          <p:val>
                                            <p:strVal val="#ppt_h"/>
                                          </p:val>
                                        </p:tav>
                                        <p:tav tm="100000">
                                          <p:val>
                                            <p:strVal val="#ppt_h"/>
                                          </p:val>
                                        </p:tav>
                                      </p:tavLst>
                                    </p:anim>
                                    <p:animEffect transition="in" filter="fade">
                                      <p:cBhvr>
                                        <p:cTn id="23" dur="1000"/>
                                        <p:tgtEl>
                                          <p:spTgt spid="5">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0" presetClass="entr" presetSubtype="0" decel="100000" fill="hold" grpId="0" nodeType="clickEffect">
                                  <p:stCondLst>
                                    <p:cond delay="0"/>
                                  </p:stCondLst>
                                  <p:childTnLst>
                                    <p:set>
                                      <p:cBhvr>
                                        <p:cTn id="27" dur="1" fill="hold">
                                          <p:stCondLst>
                                            <p:cond delay="0"/>
                                          </p:stCondLst>
                                        </p:cTn>
                                        <p:tgtEl>
                                          <p:spTgt spid="5">
                                            <p:txEl>
                                              <p:pRg st="3" end="3"/>
                                            </p:txEl>
                                          </p:spTgt>
                                        </p:tgtEl>
                                        <p:attrNameLst>
                                          <p:attrName>style.visibility</p:attrName>
                                        </p:attrNameLst>
                                      </p:cBhvr>
                                      <p:to>
                                        <p:strVal val="visible"/>
                                      </p:to>
                                    </p:set>
                                    <p:anim calcmode="lin" valueType="num">
                                      <p:cBhvr>
                                        <p:cTn id="28" dur="1000" fill="hold"/>
                                        <p:tgtEl>
                                          <p:spTgt spid="5">
                                            <p:txEl>
                                              <p:pRg st="3" end="3"/>
                                            </p:txEl>
                                          </p:spTgt>
                                        </p:tgtEl>
                                        <p:attrNameLst>
                                          <p:attrName>ppt_w</p:attrName>
                                        </p:attrNameLst>
                                      </p:cBhvr>
                                      <p:tavLst>
                                        <p:tav tm="0">
                                          <p:val>
                                            <p:strVal val="#ppt_w+.3"/>
                                          </p:val>
                                        </p:tav>
                                        <p:tav tm="100000">
                                          <p:val>
                                            <p:strVal val="#ppt_w"/>
                                          </p:val>
                                        </p:tav>
                                      </p:tavLst>
                                    </p:anim>
                                    <p:anim calcmode="lin" valueType="num">
                                      <p:cBhvr>
                                        <p:cTn id="29" dur="1000" fill="hold"/>
                                        <p:tgtEl>
                                          <p:spTgt spid="5">
                                            <p:txEl>
                                              <p:pRg st="3" end="3"/>
                                            </p:txEl>
                                          </p:spTgt>
                                        </p:tgtEl>
                                        <p:attrNameLst>
                                          <p:attrName>ppt_h</p:attrName>
                                        </p:attrNameLst>
                                      </p:cBhvr>
                                      <p:tavLst>
                                        <p:tav tm="0">
                                          <p:val>
                                            <p:strVal val="#ppt_h"/>
                                          </p:val>
                                        </p:tav>
                                        <p:tav tm="100000">
                                          <p:val>
                                            <p:strVal val="#ppt_h"/>
                                          </p:val>
                                        </p:tav>
                                      </p:tavLst>
                                    </p:anim>
                                    <p:animEffect transition="in" filter="fade">
                                      <p:cBhvr>
                                        <p:cTn id="30" dur="1000"/>
                                        <p:tgtEl>
                                          <p:spTgt spid="5">
                                            <p:txEl>
                                              <p:pRg st="3" end="3"/>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0" presetClass="entr" presetSubtype="0" decel="100000" fill="hold" grpId="0" nodeType="clickEffect">
                                  <p:stCondLst>
                                    <p:cond delay="0"/>
                                  </p:stCondLst>
                                  <p:childTnLst>
                                    <p:set>
                                      <p:cBhvr>
                                        <p:cTn id="34" dur="1" fill="hold">
                                          <p:stCondLst>
                                            <p:cond delay="0"/>
                                          </p:stCondLst>
                                        </p:cTn>
                                        <p:tgtEl>
                                          <p:spTgt spid="5">
                                            <p:txEl>
                                              <p:pRg st="4" end="4"/>
                                            </p:txEl>
                                          </p:spTgt>
                                        </p:tgtEl>
                                        <p:attrNameLst>
                                          <p:attrName>style.visibility</p:attrName>
                                        </p:attrNameLst>
                                      </p:cBhvr>
                                      <p:to>
                                        <p:strVal val="visible"/>
                                      </p:to>
                                    </p:set>
                                    <p:anim calcmode="lin" valueType="num">
                                      <p:cBhvr>
                                        <p:cTn id="35" dur="1000" fill="hold"/>
                                        <p:tgtEl>
                                          <p:spTgt spid="5">
                                            <p:txEl>
                                              <p:pRg st="4" end="4"/>
                                            </p:txEl>
                                          </p:spTgt>
                                        </p:tgtEl>
                                        <p:attrNameLst>
                                          <p:attrName>ppt_w</p:attrName>
                                        </p:attrNameLst>
                                      </p:cBhvr>
                                      <p:tavLst>
                                        <p:tav tm="0">
                                          <p:val>
                                            <p:strVal val="#ppt_w+.3"/>
                                          </p:val>
                                        </p:tav>
                                        <p:tav tm="100000">
                                          <p:val>
                                            <p:strVal val="#ppt_w"/>
                                          </p:val>
                                        </p:tav>
                                      </p:tavLst>
                                    </p:anim>
                                    <p:anim calcmode="lin" valueType="num">
                                      <p:cBhvr>
                                        <p:cTn id="36" dur="1000" fill="hold"/>
                                        <p:tgtEl>
                                          <p:spTgt spid="5">
                                            <p:txEl>
                                              <p:pRg st="4" end="4"/>
                                            </p:txEl>
                                          </p:spTgt>
                                        </p:tgtEl>
                                        <p:attrNameLst>
                                          <p:attrName>ppt_h</p:attrName>
                                        </p:attrNameLst>
                                      </p:cBhvr>
                                      <p:tavLst>
                                        <p:tav tm="0">
                                          <p:val>
                                            <p:strVal val="#ppt_h"/>
                                          </p:val>
                                        </p:tav>
                                        <p:tav tm="100000">
                                          <p:val>
                                            <p:strVal val="#ppt_h"/>
                                          </p:val>
                                        </p:tav>
                                      </p:tavLst>
                                    </p:anim>
                                    <p:animEffect transition="in" filter="fade">
                                      <p:cBhvr>
                                        <p:cTn id="37" dur="1000"/>
                                        <p:tgtEl>
                                          <p:spTgt spid="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p:cNvSpPr>
            <a:spLocks noGrp="1"/>
          </p:cNvSpPr>
          <p:nvPr>
            <p:ph type="ctrTitle"/>
          </p:nvPr>
        </p:nvSpPr>
        <p:spPr/>
        <p:txBody>
          <a:bodyPr>
            <a:normAutofit/>
          </a:bodyPr>
          <a:lstStyle/>
          <a:p>
            <a:r>
              <a:rPr lang="fr-FR" u="sng" dirty="0">
                <a:effectLst/>
              </a:rPr>
              <a:t>LA PERTURBATION DU SYSTEME DE PARENTE CHOISIE</a:t>
            </a:r>
            <a:endParaRPr lang="fr-FR" dirty="0"/>
          </a:p>
        </p:txBody>
      </p:sp>
      <p:sp>
        <p:nvSpPr>
          <p:cNvPr id="5" name="Sous-titre 4"/>
          <p:cNvSpPr>
            <a:spLocks noGrp="1"/>
          </p:cNvSpPr>
          <p:nvPr>
            <p:ph type="subTitle" idx="1"/>
          </p:nvPr>
        </p:nvSpPr>
        <p:spPr/>
        <p:txBody>
          <a:bodyPr/>
          <a:lstStyle/>
          <a:p>
            <a:r>
              <a:rPr lang="fr-FR" u="sng" dirty="0">
                <a:effectLst/>
              </a:rPr>
              <a:t>AVEC L’AVENEMENT DE L’ETAT MODERNE COLONIAL ET POST COLONIAL</a:t>
            </a:r>
            <a:endParaRPr lang="fr-FR" dirty="0"/>
          </a:p>
        </p:txBody>
      </p:sp>
    </p:spTree>
    <p:extLst>
      <p:ext uri="{BB962C8B-B14F-4D97-AF65-F5344CB8AC3E}">
        <p14:creationId xmlns:p14="http://schemas.microsoft.com/office/powerpoint/2010/main" val="153658449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crush"/>
      </p:transition>
    </mc:Choice>
    <mc:Fallback xmlns="">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dirty="0">
                <a:effectLst/>
              </a:rPr>
              <a:t>Notion de parenté : définitions et frontières</a:t>
            </a:r>
            <a:endParaRPr lang="fr-FR" dirty="0"/>
          </a:p>
        </p:txBody>
      </p:sp>
      <p:sp>
        <p:nvSpPr>
          <p:cNvPr id="3" name="Espace réservé du contenu 2"/>
          <p:cNvSpPr>
            <a:spLocks noGrp="1"/>
          </p:cNvSpPr>
          <p:nvPr>
            <p:ph idx="1"/>
          </p:nvPr>
        </p:nvSpPr>
        <p:spPr/>
        <p:txBody>
          <a:bodyPr>
            <a:normAutofit lnSpcReduction="10000"/>
          </a:bodyPr>
          <a:lstStyle/>
          <a:p>
            <a:r>
              <a:rPr lang="fr-FR" dirty="0">
                <a:effectLst/>
              </a:rPr>
              <a:t>Tous les hommes sont parents, frères, en ce qu’ils sont unis entre eux par des liens qui relèvent de leur existence et de leur essence</a:t>
            </a:r>
          </a:p>
          <a:p>
            <a:r>
              <a:rPr lang="fr-FR" dirty="0">
                <a:effectLst/>
              </a:rPr>
              <a:t>La métaphore centrale employée pour les communautés religieuses </a:t>
            </a:r>
          </a:p>
          <a:p>
            <a:r>
              <a:rPr lang="fr-FR" dirty="0">
                <a:effectLst/>
              </a:rPr>
              <a:t>En droit, On appelle </a:t>
            </a:r>
            <a:r>
              <a:rPr lang="fr-FR" b="1" dirty="0">
                <a:effectLst/>
              </a:rPr>
              <a:t>parenté</a:t>
            </a:r>
            <a:r>
              <a:rPr lang="fr-FR" dirty="0">
                <a:effectLst/>
              </a:rPr>
              <a:t> les liens de famille consacrés par la loi qui existent entre les personnes qui descendent d'un auteur commun</a:t>
            </a:r>
          </a:p>
          <a:p>
            <a:r>
              <a:rPr lang="fr-FR" dirty="0">
                <a:effectLst/>
              </a:rPr>
              <a:t>En sociologie, La </a:t>
            </a:r>
            <a:r>
              <a:rPr lang="fr-FR" b="1" dirty="0">
                <a:effectLst/>
              </a:rPr>
              <a:t>parenté</a:t>
            </a:r>
            <a:r>
              <a:rPr lang="fr-FR" dirty="0">
                <a:effectLst/>
              </a:rPr>
              <a:t> est une relation sociale privilégiée, consanguine ou non, fondée sur l'existence, réelle ou supposée, d'une filiation commune, d'une alliance ou sur une adoption. Selon les sociétés, elle est le fondement de droits et d'obligations particulières</a:t>
            </a:r>
          </a:p>
        </p:txBody>
      </p:sp>
    </p:spTree>
    <p:extLst>
      <p:ext uri="{BB962C8B-B14F-4D97-AF65-F5344CB8AC3E}">
        <p14:creationId xmlns:p14="http://schemas.microsoft.com/office/powerpoint/2010/main" val="3795788841"/>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p:cTn id="21"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3">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 calcmode="lin" valueType="num">
                                      <p:cBhvr>
                                        <p:cTn id="28"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effectLst/>
              </a:rPr>
              <a:t>Notion de parenté : définitions et frontières (SUITE)</a:t>
            </a:r>
            <a:endParaRPr lang="fr-FR" dirty="0"/>
          </a:p>
        </p:txBody>
      </p:sp>
      <p:sp>
        <p:nvSpPr>
          <p:cNvPr id="3" name="Espace réservé du contenu 2"/>
          <p:cNvSpPr>
            <a:spLocks noGrp="1"/>
          </p:cNvSpPr>
          <p:nvPr>
            <p:ph idx="1"/>
          </p:nvPr>
        </p:nvSpPr>
        <p:spPr/>
        <p:txBody>
          <a:bodyPr anchor="ctr">
            <a:normAutofit/>
          </a:bodyPr>
          <a:lstStyle/>
          <a:p>
            <a:pPr algn="just"/>
            <a:r>
              <a:rPr lang="fr-FR" sz="2800" dirty="0">
                <a:effectLst/>
              </a:rPr>
              <a:t>Pour nous, sont parents, ceux qui ne doivent pas commettre l’inceste.</a:t>
            </a:r>
          </a:p>
          <a:p>
            <a:pPr algn="just"/>
            <a:r>
              <a:rPr lang="fr-FR" sz="2800" dirty="0">
                <a:effectLst/>
              </a:rPr>
              <a:t>La parenté joue dans toutes sociétés des rôles essentiels :</a:t>
            </a:r>
          </a:p>
          <a:p>
            <a:pPr algn="just"/>
            <a:r>
              <a:rPr lang="fr-FR" sz="2800" dirty="0">
                <a:effectLst/>
              </a:rPr>
              <a:t>L’importance de la parenté se dévoile à deux aspects : elle situe l’individu dans la société politique, elle assure la cohésion</a:t>
            </a:r>
          </a:p>
        </p:txBody>
      </p:sp>
    </p:spTree>
    <p:extLst>
      <p:ext uri="{BB962C8B-B14F-4D97-AF65-F5344CB8AC3E}">
        <p14:creationId xmlns:p14="http://schemas.microsoft.com/office/powerpoint/2010/main" val="880890653"/>
      </p:ext>
    </p:extLst>
  </p:cSld>
  <p:clrMapOvr>
    <a:masterClrMapping/>
  </p:clrMapOvr>
  <p:transition spd="slow">
    <p:cove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p:cTn id="21"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Notion de parente choisie</a:t>
            </a:r>
          </a:p>
        </p:txBody>
      </p:sp>
      <p:sp>
        <p:nvSpPr>
          <p:cNvPr id="3" name="Espace réservé du contenu 2"/>
          <p:cNvSpPr>
            <a:spLocks noGrp="1"/>
          </p:cNvSpPr>
          <p:nvPr>
            <p:ph idx="1"/>
          </p:nvPr>
        </p:nvSpPr>
        <p:spPr/>
        <p:txBody>
          <a:bodyPr anchor="ctr">
            <a:noAutofit/>
          </a:bodyPr>
          <a:lstStyle/>
          <a:p>
            <a:pPr algn="just"/>
            <a:r>
              <a:rPr lang="fr-FR" sz="2400" dirty="0">
                <a:effectLst/>
              </a:rPr>
              <a:t>La société peut ignorer le lien physique entre certains consanguins ; elle peut aussi l’allonger indéfiniment ; s’aidant d’un rituel approprié, elle peut créer une parenté artificielle sans rapport avec les liens de filiation et de consanguinité, engendrant néanmoins les mêmes droits et les mêmes obligations</a:t>
            </a:r>
          </a:p>
          <a:p>
            <a:pPr algn="just"/>
            <a:r>
              <a:rPr lang="fr-FR" sz="2400" dirty="0">
                <a:effectLst/>
              </a:rPr>
              <a:t>Être parent, c’est aussi choisir d’appartenir à un groupe social.</a:t>
            </a:r>
          </a:p>
          <a:p>
            <a:pPr algn="just"/>
            <a:r>
              <a:rPr lang="fr-FR" sz="2400" dirty="0">
                <a:effectLst/>
              </a:rPr>
              <a:t>Le choix se réalise par : - la parole, - les actions, - des points de contacts avec le monde immatériel</a:t>
            </a:r>
          </a:p>
        </p:txBody>
      </p:sp>
    </p:spTree>
    <p:extLst>
      <p:ext uri="{BB962C8B-B14F-4D97-AF65-F5344CB8AC3E}">
        <p14:creationId xmlns:p14="http://schemas.microsoft.com/office/powerpoint/2010/main" val="2560282544"/>
      </p:ext>
    </p:extLst>
  </p:cSld>
  <p:clrMapOvr>
    <a:masterClrMapping/>
  </p:clrMapOvr>
  <mc:AlternateContent xmlns:mc="http://schemas.openxmlformats.org/markup-compatibility/2006" xmlns:p14="http://schemas.microsoft.com/office/powerpoint/2010/main">
    <mc:Choice Requires="p14">
      <p:transition spd="slow" p14:dur="1400">
        <p14:doors dir="ver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5"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strVal val="#ppt_w*0.70"/>
                                          </p:val>
                                        </p:tav>
                                        <p:tav tm="100000">
                                          <p:val>
                                            <p:strVal val="#ppt_w"/>
                                          </p:val>
                                        </p:tav>
                                      </p:tavLst>
                                    </p:anim>
                                    <p:anim calcmode="lin" valueType="num">
                                      <p:cBhvr>
                                        <p:cTn id="8" dur="1000" fill="hold"/>
                                        <p:tgtEl>
                                          <p:spTgt spid="3">
                                            <p:txEl>
                                              <p:pRg st="0" end="0"/>
                                            </p:txEl>
                                          </p:spTgt>
                                        </p:tgtEl>
                                        <p:attrNameLst>
                                          <p:attrName>ppt_h</p:attrName>
                                        </p:attrNameLst>
                                      </p:cBhvr>
                                      <p:tavLst>
                                        <p:tav tm="0">
                                          <p:val>
                                            <p:strVal val="#ppt_h"/>
                                          </p:val>
                                        </p:tav>
                                        <p:tav tm="100000">
                                          <p:val>
                                            <p:strVal val="#ppt_h"/>
                                          </p:val>
                                        </p:tav>
                                      </p:tavLst>
                                    </p:anim>
                                    <p:animEffect transition="in" filter="fade">
                                      <p:cBhvr>
                                        <p:cTn id="9" dur="10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5"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1000" fill="hold"/>
                                        <p:tgtEl>
                                          <p:spTgt spid="3">
                                            <p:txEl>
                                              <p:pRg st="1" end="1"/>
                                            </p:txEl>
                                          </p:spTgt>
                                        </p:tgtEl>
                                        <p:attrNameLst>
                                          <p:attrName>ppt_w</p:attrName>
                                        </p:attrNameLst>
                                      </p:cBhvr>
                                      <p:tavLst>
                                        <p:tav tm="0">
                                          <p:val>
                                            <p:strVal val="#ppt_w*0.70"/>
                                          </p:val>
                                        </p:tav>
                                        <p:tav tm="100000">
                                          <p:val>
                                            <p:strVal val="#ppt_w"/>
                                          </p:val>
                                        </p:tav>
                                      </p:tavLst>
                                    </p:anim>
                                    <p:anim calcmode="lin" valueType="num">
                                      <p:cBhvr>
                                        <p:cTn id="15" dur="1000" fill="hold"/>
                                        <p:tgtEl>
                                          <p:spTgt spid="3">
                                            <p:txEl>
                                              <p:pRg st="1" end="1"/>
                                            </p:txEl>
                                          </p:spTgt>
                                        </p:tgtEl>
                                        <p:attrNameLst>
                                          <p:attrName>ppt_h</p:attrName>
                                        </p:attrNameLst>
                                      </p:cBhvr>
                                      <p:tavLst>
                                        <p:tav tm="0">
                                          <p:val>
                                            <p:strVal val="#ppt_h"/>
                                          </p:val>
                                        </p:tav>
                                        <p:tav tm="100000">
                                          <p:val>
                                            <p:strVal val="#ppt_h"/>
                                          </p:val>
                                        </p:tav>
                                      </p:tavLst>
                                    </p:anim>
                                    <p:animEffect transition="in" filter="fade">
                                      <p:cBhvr>
                                        <p:cTn id="16" dur="10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5"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p:cTn id="21" dur="1000" fill="hold"/>
                                        <p:tgtEl>
                                          <p:spTgt spid="3">
                                            <p:txEl>
                                              <p:pRg st="2" end="2"/>
                                            </p:txEl>
                                          </p:spTgt>
                                        </p:tgtEl>
                                        <p:attrNameLst>
                                          <p:attrName>ppt_w</p:attrName>
                                        </p:attrNameLst>
                                      </p:cBhvr>
                                      <p:tavLst>
                                        <p:tav tm="0">
                                          <p:val>
                                            <p:strVal val="#ppt_w*0.70"/>
                                          </p:val>
                                        </p:tav>
                                        <p:tav tm="100000">
                                          <p:val>
                                            <p:strVal val="#ppt_w"/>
                                          </p:val>
                                        </p:tav>
                                      </p:tavLst>
                                    </p:anim>
                                    <p:anim calcmode="lin" valueType="num">
                                      <p:cBhvr>
                                        <p:cTn id="22" dur="1000" fill="hold"/>
                                        <p:tgtEl>
                                          <p:spTgt spid="3">
                                            <p:txEl>
                                              <p:pRg st="2" end="2"/>
                                            </p:txEl>
                                          </p:spTgt>
                                        </p:tgtEl>
                                        <p:attrNameLst>
                                          <p:attrName>ppt_h</p:attrName>
                                        </p:attrNameLst>
                                      </p:cBhvr>
                                      <p:tavLst>
                                        <p:tav tm="0">
                                          <p:val>
                                            <p:strVal val="#ppt_h"/>
                                          </p:val>
                                        </p:tav>
                                        <p:tav tm="100000">
                                          <p:val>
                                            <p:strVal val="#ppt_h"/>
                                          </p:val>
                                        </p:tav>
                                      </p:tavLst>
                                    </p:anim>
                                    <p:animEffect transition="in" filter="fade">
                                      <p:cBhvr>
                                        <p:cTn id="23" dur="1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effectLst/>
              </a:rPr>
              <a:t>DES EXEMPLES DE PARENTE CHOISIE</a:t>
            </a:r>
            <a:endParaRPr lang="fr-FR" dirty="0"/>
          </a:p>
        </p:txBody>
      </p:sp>
      <p:sp>
        <p:nvSpPr>
          <p:cNvPr id="3" name="Espace réservé du contenu 2"/>
          <p:cNvSpPr>
            <a:spLocks noGrp="1"/>
          </p:cNvSpPr>
          <p:nvPr>
            <p:ph idx="1"/>
          </p:nvPr>
        </p:nvSpPr>
        <p:spPr/>
        <p:txBody>
          <a:bodyPr anchor="ctr">
            <a:normAutofit/>
          </a:bodyPr>
          <a:lstStyle/>
          <a:p>
            <a:r>
              <a:rPr lang="fr-FR" sz="2800" b="1" u="sng" dirty="0">
                <a:effectLst/>
              </a:rPr>
              <a:t>LE DOUBEHI OU LE FRERE (LA SŒUR) CHOISI (E)</a:t>
            </a:r>
            <a:endParaRPr lang="fr-FR" sz="2800" dirty="0">
              <a:effectLst/>
            </a:endParaRPr>
          </a:p>
          <a:p>
            <a:r>
              <a:rPr lang="fr-FR" sz="2800" b="1" u="sng" dirty="0">
                <a:effectLst/>
              </a:rPr>
              <a:t>L’ADOPTION</a:t>
            </a:r>
            <a:endParaRPr lang="fr-FR" sz="2800" dirty="0">
              <a:effectLst/>
            </a:endParaRPr>
          </a:p>
          <a:p>
            <a:r>
              <a:rPr lang="fr-FR" sz="2800" b="1" u="sng" dirty="0">
                <a:effectLst/>
              </a:rPr>
              <a:t>LE MARIAGE</a:t>
            </a:r>
            <a:endParaRPr lang="fr-FR" sz="2800" dirty="0">
              <a:effectLst/>
            </a:endParaRPr>
          </a:p>
        </p:txBody>
      </p:sp>
    </p:spTree>
    <p:extLst>
      <p:ext uri="{BB962C8B-B14F-4D97-AF65-F5344CB8AC3E}">
        <p14:creationId xmlns:p14="http://schemas.microsoft.com/office/powerpoint/2010/main" val="1412099604"/>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p:cNvSpPr>
            <a:spLocks noGrp="1"/>
          </p:cNvSpPr>
          <p:nvPr>
            <p:ph type="title"/>
          </p:nvPr>
        </p:nvSpPr>
        <p:spPr/>
        <p:txBody>
          <a:bodyPr/>
          <a:lstStyle/>
          <a:p>
            <a:r>
              <a:rPr lang="fr-FR" u="sng" dirty="0">
                <a:effectLst/>
              </a:rPr>
              <a:t>LE DOUBEHI</a:t>
            </a:r>
            <a:br>
              <a:rPr lang="fr-FR" dirty="0">
                <a:effectLst/>
              </a:rPr>
            </a:br>
            <a:endParaRPr lang="fr-FR" dirty="0"/>
          </a:p>
        </p:txBody>
      </p:sp>
      <p:sp>
        <p:nvSpPr>
          <p:cNvPr id="5" name="Espace réservé du texte 4"/>
          <p:cNvSpPr>
            <a:spLocks noGrp="1"/>
          </p:cNvSpPr>
          <p:nvPr>
            <p:ph type="body" idx="1"/>
          </p:nvPr>
        </p:nvSpPr>
        <p:spPr/>
        <p:txBody>
          <a:bodyPr/>
          <a:lstStyle/>
          <a:p>
            <a:endParaRPr lang="fr-FR"/>
          </a:p>
        </p:txBody>
      </p:sp>
    </p:spTree>
    <p:extLst>
      <p:ext uri="{BB962C8B-B14F-4D97-AF65-F5344CB8AC3E}">
        <p14:creationId xmlns:p14="http://schemas.microsoft.com/office/powerpoint/2010/main" val="318927612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racture"/>
      </p:transition>
    </mc:Choice>
    <mc:Fallback xmlns="">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p:cNvSpPr>
            <a:spLocks noGrp="1"/>
          </p:cNvSpPr>
          <p:nvPr>
            <p:ph type="title"/>
          </p:nvPr>
        </p:nvSpPr>
        <p:spPr/>
        <p:txBody>
          <a:bodyPr/>
          <a:lstStyle/>
          <a:p>
            <a:r>
              <a:rPr lang="fr-FR" dirty="0"/>
              <a:t>Le </a:t>
            </a:r>
            <a:r>
              <a:rPr lang="fr-FR" dirty="0" err="1"/>
              <a:t>doubehi</a:t>
            </a:r>
            <a:endParaRPr lang="fr-FR" dirty="0"/>
          </a:p>
        </p:txBody>
      </p:sp>
      <p:sp>
        <p:nvSpPr>
          <p:cNvPr id="5" name="Espace réservé du contenu 4"/>
          <p:cNvSpPr>
            <a:spLocks noGrp="1"/>
          </p:cNvSpPr>
          <p:nvPr>
            <p:ph idx="1"/>
          </p:nvPr>
        </p:nvSpPr>
        <p:spPr/>
        <p:txBody>
          <a:bodyPr anchor="ctr">
            <a:noAutofit/>
          </a:bodyPr>
          <a:lstStyle/>
          <a:p>
            <a:r>
              <a:rPr lang="fr-FR" sz="2200" dirty="0">
                <a:effectLst/>
              </a:rPr>
              <a:t>Le </a:t>
            </a:r>
            <a:r>
              <a:rPr lang="fr-FR" sz="2200" i="1" dirty="0" err="1">
                <a:effectLst/>
              </a:rPr>
              <a:t>doubehi</a:t>
            </a:r>
            <a:r>
              <a:rPr lang="fr-FR" sz="2200" dirty="0">
                <a:effectLst/>
              </a:rPr>
              <a:t> est </a:t>
            </a:r>
            <a:r>
              <a:rPr lang="fr-FR" sz="2200" i="1" dirty="0">
                <a:effectLst/>
              </a:rPr>
              <a:t>« l’ami, le frère ou la sœur choisie parmi les gens du village ou de la contrée »</a:t>
            </a:r>
            <a:r>
              <a:rPr lang="fr-FR" sz="2200" dirty="0">
                <a:effectLst/>
              </a:rPr>
              <a:t>, le gardien des secrets, le protecteur, le confident, le conseiller. </a:t>
            </a:r>
          </a:p>
          <a:p>
            <a:r>
              <a:rPr lang="fr-FR" sz="2200" dirty="0">
                <a:effectLst/>
              </a:rPr>
              <a:t>Il est choisi librement. Mais les </a:t>
            </a:r>
            <a:r>
              <a:rPr lang="fr-FR" sz="2200" i="1" dirty="0" err="1">
                <a:effectLst/>
              </a:rPr>
              <a:t>doubéhi</a:t>
            </a:r>
            <a:r>
              <a:rPr lang="fr-FR" sz="2200" dirty="0">
                <a:effectLst/>
              </a:rPr>
              <a:t> sont de sexes opposés. </a:t>
            </a:r>
          </a:p>
          <a:p>
            <a:r>
              <a:rPr lang="fr-FR" sz="2200" dirty="0">
                <a:effectLst/>
              </a:rPr>
              <a:t>La fille doit être à ses premières menstrues et le garçon à ses premières éjaculations nocturnes</a:t>
            </a:r>
          </a:p>
          <a:p>
            <a:r>
              <a:rPr lang="fr-FR" sz="2200" dirty="0">
                <a:effectLst/>
              </a:rPr>
              <a:t>Les obligations des </a:t>
            </a:r>
            <a:r>
              <a:rPr lang="fr-FR" sz="2200" dirty="0" err="1">
                <a:effectLst/>
              </a:rPr>
              <a:t>doubehi</a:t>
            </a:r>
            <a:endParaRPr lang="fr-FR" sz="2200" dirty="0">
              <a:effectLst/>
            </a:endParaRPr>
          </a:p>
          <a:p>
            <a:r>
              <a:rPr lang="fr-FR" sz="2200" dirty="0">
                <a:effectLst/>
              </a:rPr>
              <a:t>Les rôles et responsabilités des </a:t>
            </a:r>
            <a:r>
              <a:rPr lang="fr-FR" sz="2200" dirty="0" err="1">
                <a:effectLst/>
              </a:rPr>
              <a:t>doubehi</a:t>
            </a:r>
            <a:endParaRPr lang="fr-FR" sz="2200" dirty="0">
              <a:effectLst/>
            </a:endParaRPr>
          </a:p>
        </p:txBody>
      </p:sp>
    </p:spTree>
    <p:extLst>
      <p:ext uri="{BB962C8B-B14F-4D97-AF65-F5344CB8AC3E}">
        <p14:creationId xmlns:p14="http://schemas.microsoft.com/office/powerpoint/2010/main" val="1963425172"/>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1000"/>
                                        <p:tgtEl>
                                          <p:spTgt spid="5">
                                            <p:txEl>
                                              <p:pRg st="0" end="0"/>
                                            </p:txEl>
                                          </p:spTgt>
                                        </p:tgtEl>
                                      </p:cBhvr>
                                    </p:animEffect>
                                    <p:anim calcmode="lin" valueType="num">
                                      <p:cBhvr>
                                        <p:cTn id="8" dur="1000" fill="hold"/>
                                        <p:tgtEl>
                                          <p:spTgt spid="5">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5">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5">
                                            <p:txEl>
                                              <p:pRg st="1" end="1"/>
                                            </p:txEl>
                                          </p:spTgt>
                                        </p:tgtEl>
                                        <p:attrNameLst>
                                          <p:attrName>style.visibility</p:attrName>
                                        </p:attrNameLst>
                                      </p:cBhvr>
                                      <p:to>
                                        <p:strVal val="visible"/>
                                      </p:to>
                                    </p:set>
                                    <p:animEffect transition="in" filter="fade">
                                      <p:cBhvr>
                                        <p:cTn id="14" dur="1000"/>
                                        <p:tgtEl>
                                          <p:spTgt spid="5">
                                            <p:txEl>
                                              <p:pRg st="1" end="1"/>
                                            </p:txEl>
                                          </p:spTgt>
                                        </p:tgtEl>
                                      </p:cBhvr>
                                    </p:animEffect>
                                    <p:anim calcmode="lin" valueType="num">
                                      <p:cBhvr>
                                        <p:cTn id="15" dur="1000" fill="hold"/>
                                        <p:tgtEl>
                                          <p:spTgt spid="5">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5">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5">
                                            <p:txEl>
                                              <p:pRg st="2" end="2"/>
                                            </p:txEl>
                                          </p:spTgt>
                                        </p:tgtEl>
                                        <p:attrNameLst>
                                          <p:attrName>style.visibility</p:attrName>
                                        </p:attrNameLst>
                                      </p:cBhvr>
                                      <p:to>
                                        <p:strVal val="visible"/>
                                      </p:to>
                                    </p:set>
                                    <p:animEffect transition="in" filter="fade">
                                      <p:cBhvr>
                                        <p:cTn id="21" dur="1000"/>
                                        <p:tgtEl>
                                          <p:spTgt spid="5">
                                            <p:txEl>
                                              <p:pRg st="2" end="2"/>
                                            </p:txEl>
                                          </p:spTgt>
                                        </p:tgtEl>
                                      </p:cBhvr>
                                    </p:animEffect>
                                    <p:anim calcmode="lin" valueType="num">
                                      <p:cBhvr>
                                        <p:cTn id="22" dur="1000" fill="hold"/>
                                        <p:tgtEl>
                                          <p:spTgt spid="5">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5">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5">
                                            <p:txEl>
                                              <p:pRg st="3" end="3"/>
                                            </p:txEl>
                                          </p:spTgt>
                                        </p:tgtEl>
                                        <p:attrNameLst>
                                          <p:attrName>style.visibility</p:attrName>
                                        </p:attrNameLst>
                                      </p:cBhvr>
                                      <p:to>
                                        <p:strVal val="visible"/>
                                      </p:to>
                                    </p:set>
                                    <p:animEffect transition="in" filter="fade">
                                      <p:cBhvr>
                                        <p:cTn id="28" dur="1000"/>
                                        <p:tgtEl>
                                          <p:spTgt spid="5">
                                            <p:txEl>
                                              <p:pRg st="3" end="3"/>
                                            </p:txEl>
                                          </p:spTgt>
                                        </p:tgtEl>
                                      </p:cBhvr>
                                    </p:animEffect>
                                    <p:anim calcmode="lin" valueType="num">
                                      <p:cBhvr>
                                        <p:cTn id="29" dur="1000" fill="hold"/>
                                        <p:tgtEl>
                                          <p:spTgt spid="5">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5">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5">
                                            <p:txEl>
                                              <p:pRg st="4" end="4"/>
                                            </p:txEl>
                                          </p:spTgt>
                                        </p:tgtEl>
                                        <p:attrNameLst>
                                          <p:attrName>style.visibility</p:attrName>
                                        </p:attrNameLst>
                                      </p:cBhvr>
                                      <p:to>
                                        <p:strVal val="visible"/>
                                      </p:to>
                                    </p:set>
                                    <p:animEffect transition="in" filter="fade">
                                      <p:cBhvr>
                                        <p:cTn id="35" dur="1000"/>
                                        <p:tgtEl>
                                          <p:spTgt spid="5">
                                            <p:txEl>
                                              <p:pRg st="4" end="4"/>
                                            </p:txEl>
                                          </p:spTgt>
                                        </p:tgtEl>
                                      </p:cBhvr>
                                    </p:animEffect>
                                    <p:anim calcmode="lin" valueType="num">
                                      <p:cBhvr>
                                        <p:cTn id="36" dur="1000" fill="hold"/>
                                        <p:tgtEl>
                                          <p:spTgt spid="5">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5">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p:cNvSpPr>
            <a:spLocks noGrp="1"/>
          </p:cNvSpPr>
          <p:nvPr>
            <p:ph type="title"/>
          </p:nvPr>
        </p:nvSpPr>
        <p:spPr/>
        <p:txBody>
          <a:bodyPr/>
          <a:lstStyle/>
          <a:p>
            <a:r>
              <a:rPr lang="fr-FR" u="sng" dirty="0">
                <a:effectLst/>
              </a:rPr>
              <a:t>L’ADOPTION</a:t>
            </a:r>
            <a:br>
              <a:rPr lang="fr-FR" dirty="0">
                <a:effectLst/>
              </a:rPr>
            </a:br>
            <a:endParaRPr lang="fr-FR" dirty="0"/>
          </a:p>
        </p:txBody>
      </p:sp>
      <p:sp>
        <p:nvSpPr>
          <p:cNvPr id="5" name="Espace réservé du texte 4"/>
          <p:cNvSpPr>
            <a:spLocks noGrp="1"/>
          </p:cNvSpPr>
          <p:nvPr>
            <p:ph type="body" idx="1"/>
          </p:nvPr>
        </p:nvSpPr>
        <p:spPr/>
        <p:txBody>
          <a:bodyPr/>
          <a:lstStyle/>
          <a:p>
            <a:endParaRPr lang="fr-FR"/>
          </a:p>
        </p:txBody>
      </p:sp>
    </p:spTree>
    <p:extLst>
      <p:ext uri="{BB962C8B-B14F-4D97-AF65-F5344CB8AC3E}">
        <p14:creationId xmlns:p14="http://schemas.microsoft.com/office/powerpoint/2010/main" val="151090711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racture"/>
      </p:transition>
    </mc:Choice>
    <mc:Fallback xmlns="">
      <p:transition spd="slow">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p:cNvSpPr>
            <a:spLocks noGrp="1"/>
          </p:cNvSpPr>
          <p:nvPr>
            <p:ph type="title"/>
          </p:nvPr>
        </p:nvSpPr>
        <p:spPr/>
        <p:txBody>
          <a:bodyPr/>
          <a:lstStyle/>
          <a:p>
            <a:r>
              <a:rPr lang="fr-FR" dirty="0"/>
              <a:t>L’adoption</a:t>
            </a:r>
          </a:p>
        </p:txBody>
      </p:sp>
      <p:sp>
        <p:nvSpPr>
          <p:cNvPr id="5" name="Espace réservé du contenu 4"/>
          <p:cNvSpPr>
            <a:spLocks noGrp="1"/>
          </p:cNvSpPr>
          <p:nvPr>
            <p:ph idx="1"/>
          </p:nvPr>
        </p:nvSpPr>
        <p:spPr/>
        <p:txBody>
          <a:bodyPr anchor="ctr">
            <a:normAutofit lnSpcReduction="10000"/>
          </a:bodyPr>
          <a:lstStyle/>
          <a:p>
            <a:r>
              <a:rPr lang="fr-FR" dirty="0">
                <a:effectLst/>
              </a:rPr>
              <a:t>En pays </a:t>
            </a:r>
            <a:r>
              <a:rPr lang="fr-FR" dirty="0" err="1">
                <a:effectLst/>
              </a:rPr>
              <a:t>gouro</a:t>
            </a:r>
            <a:r>
              <a:rPr lang="fr-FR" dirty="0">
                <a:effectLst/>
              </a:rPr>
              <a:t>,</a:t>
            </a:r>
          </a:p>
          <a:p>
            <a:r>
              <a:rPr lang="fr-FR" dirty="0">
                <a:effectLst/>
              </a:rPr>
              <a:t>Peut être adopté, un enfant à bas âge issu de la famille de l’adoptant </a:t>
            </a:r>
          </a:p>
          <a:p>
            <a:r>
              <a:rPr lang="fr-FR" dirty="0">
                <a:effectLst/>
              </a:rPr>
              <a:t>En pays senoufo, </a:t>
            </a:r>
          </a:p>
          <a:p>
            <a:r>
              <a:rPr lang="fr-FR" dirty="0">
                <a:effectLst/>
              </a:rPr>
              <a:t>Peut être adopté, un enfant à bas âge retrouvé et de parents inconnus</a:t>
            </a:r>
          </a:p>
          <a:p>
            <a:r>
              <a:rPr lang="fr-FR" dirty="0">
                <a:effectLst/>
              </a:rPr>
              <a:t>En pays baoulé,</a:t>
            </a:r>
          </a:p>
          <a:p>
            <a:r>
              <a:rPr lang="fr-FR" dirty="0">
                <a:effectLst/>
              </a:rPr>
              <a:t>Généralement, un enfant à bas âge issu de la famille de l’adoptant peut être adopté</a:t>
            </a:r>
          </a:p>
          <a:p>
            <a:r>
              <a:rPr lang="fr-FR" dirty="0">
                <a:effectLst/>
              </a:rPr>
              <a:t>Exceptionnellement, un esclave ou un adulte peut se faire adopter</a:t>
            </a:r>
          </a:p>
          <a:p>
            <a:r>
              <a:rPr lang="fr-FR" dirty="0">
                <a:effectLst/>
              </a:rPr>
              <a:t>Chez les GODIE, l’adoption se réalise par une mime</a:t>
            </a:r>
          </a:p>
        </p:txBody>
      </p:sp>
    </p:spTree>
    <p:extLst>
      <p:ext uri="{BB962C8B-B14F-4D97-AF65-F5344CB8AC3E}">
        <p14:creationId xmlns:p14="http://schemas.microsoft.com/office/powerpoint/2010/main" val="2133223818"/>
      </p:ext>
    </p:extLst>
  </p:cSld>
  <p:clrMapOvr>
    <a:masterClrMapping/>
  </p:clrMapOvr>
  <mc:AlternateContent xmlns:mc="http://schemas.openxmlformats.org/markup-compatibility/2006" xmlns:p14="http://schemas.microsoft.com/office/powerpoint/2010/main">
    <mc:Choice Requires="p14">
      <p:transition spd="slow" p14:dur="1250">
        <p14:flip dir="r"/>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7" presetClass="entr" presetSubtype="10"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p:cTn id="7" dur="500" fill="hold"/>
                                        <p:tgtEl>
                                          <p:spTgt spid="5">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5">
                                            <p:txEl>
                                              <p:pRg st="0" end="0"/>
                                            </p:txEl>
                                          </p:spTgt>
                                        </p:tgtEl>
                                        <p:attrNameLst>
                                          <p:attrName>ppt_h</p:attrName>
                                        </p:attrNameLst>
                                      </p:cBhvr>
                                      <p:tavLst>
                                        <p:tav tm="0">
                                          <p:val>
                                            <p:strVal val="#ppt_h"/>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17" presetClass="entr" presetSubtype="10" fill="hold" grpId="0" nodeType="clickEffect">
                                  <p:stCondLst>
                                    <p:cond delay="0"/>
                                  </p:stCondLst>
                                  <p:childTnLst>
                                    <p:set>
                                      <p:cBhvr>
                                        <p:cTn id="12" dur="1" fill="hold">
                                          <p:stCondLst>
                                            <p:cond delay="0"/>
                                          </p:stCondLst>
                                        </p:cTn>
                                        <p:tgtEl>
                                          <p:spTgt spid="5">
                                            <p:txEl>
                                              <p:pRg st="1" end="1"/>
                                            </p:txEl>
                                          </p:spTgt>
                                        </p:tgtEl>
                                        <p:attrNameLst>
                                          <p:attrName>style.visibility</p:attrName>
                                        </p:attrNameLst>
                                      </p:cBhvr>
                                      <p:to>
                                        <p:strVal val="visible"/>
                                      </p:to>
                                    </p:set>
                                    <p:anim calcmode="lin" valueType="num">
                                      <p:cBhvr>
                                        <p:cTn id="13"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14" dur="500" fill="hold"/>
                                        <p:tgtEl>
                                          <p:spTgt spid="5">
                                            <p:txEl>
                                              <p:pRg st="1" end="1"/>
                                            </p:txEl>
                                          </p:spTgt>
                                        </p:tgtEl>
                                        <p:attrNameLst>
                                          <p:attrName>ppt_h</p:attrName>
                                        </p:attrNameLst>
                                      </p:cBhvr>
                                      <p:tavLst>
                                        <p:tav tm="0">
                                          <p:val>
                                            <p:strVal val="#ppt_h"/>
                                          </p:val>
                                        </p:tav>
                                        <p:tav tm="100000">
                                          <p:val>
                                            <p:strVal val="#ppt_h"/>
                                          </p:val>
                                        </p:tav>
                                      </p:tavLst>
                                    </p:anim>
                                  </p:childTnLst>
                                </p:cTn>
                              </p:par>
                            </p:childTnLst>
                          </p:cTn>
                        </p:par>
                      </p:childTnLst>
                    </p:cTn>
                  </p:par>
                  <p:par>
                    <p:cTn id="15" fill="hold">
                      <p:stCondLst>
                        <p:cond delay="indefinite"/>
                      </p:stCondLst>
                      <p:childTnLst>
                        <p:par>
                          <p:cTn id="16" fill="hold">
                            <p:stCondLst>
                              <p:cond delay="0"/>
                            </p:stCondLst>
                            <p:childTnLst>
                              <p:par>
                                <p:cTn id="17" presetID="17" presetClass="entr" presetSubtype="10" fill="hold" grpId="0" nodeType="clickEffect">
                                  <p:stCondLst>
                                    <p:cond delay="0"/>
                                  </p:stCondLst>
                                  <p:childTnLst>
                                    <p:set>
                                      <p:cBhvr>
                                        <p:cTn id="18" dur="1" fill="hold">
                                          <p:stCondLst>
                                            <p:cond delay="0"/>
                                          </p:stCondLst>
                                        </p:cTn>
                                        <p:tgtEl>
                                          <p:spTgt spid="5">
                                            <p:txEl>
                                              <p:pRg st="2" end="2"/>
                                            </p:txEl>
                                          </p:spTgt>
                                        </p:tgtEl>
                                        <p:attrNameLst>
                                          <p:attrName>style.visibility</p:attrName>
                                        </p:attrNameLst>
                                      </p:cBhvr>
                                      <p:to>
                                        <p:strVal val="visible"/>
                                      </p:to>
                                    </p:set>
                                    <p:anim calcmode="lin" valueType="num">
                                      <p:cBhvr>
                                        <p:cTn id="19"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20" dur="500" fill="hold"/>
                                        <p:tgtEl>
                                          <p:spTgt spid="5">
                                            <p:txEl>
                                              <p:pRg st="2" end="2"/>
                                            </p:txEl>
                                          </p:spTgt>
                                        </p:tgtEl>
                                        <p:attrNameLst>
                                          <p:attrName>ppt_h</p:attrName>
                                        </p:attrNameLst>
                                      </p:cBhvr>
                                      <p:tavLst>
                                        <p:tav tm="0">
                                          <p:val>
                                            <p:strVal val="#ppt_h"/>
                                          </p:val>
                                        </p:tav>
                                        <p:tav tm="100000">
                                          <p:val>
                                            <p:strVal val="#ppt_h"/>
                                          </p:val>
                                        </p:tav>
                                      </p:tavLst>
                                    </p:anim>
                                  </p:childTnLst>
                                </p:cTn>
                              </p:par>
                            </p:childTnLst>
                          </p:cTn>
                        </p:par>
                      </p:childTnLst>
                    </p:cTn>
                  </p:par>
                  <p:par>
                    <p:cTn id="21" fill="hold">
                      <p:stCondLst>
                        <p:cond delay="indefinite"/>
                      </p:stCondLst>
                      <p:childTnLst>
                        <p:par>
                          <p:cTn id="22" fill="hold">
                            <p:stCondLst>
                              <p:cond delay="0"/>
                            </p:stCondLst>
                            <p:childTnLst>
                              <p:par>
                                <p:cTn id="23" presetID="17" presetClass="entr" presetSubtype="10" fill="hold" grpId="0" nodeType="clickEffect">
                                  <p:stCondLst>
                                    <p:cond delay="0"/>
                                  </p:stCondLst>
                                  <p:childTnLst>
                                    <p:set>
                                      <p:cBhvr>
                                        <p:cTn id="24" dur="1" fill="hold">
                                          <p:stCondLst>
                                            <p:cond delay="0"/>
                                          </p:stCondLst>
                                        </p:cTn>
                                        <p:tgtEl>
                                          <p:spTgt spid="5">
                                            <p:txEl>
                                              <p:pRg st="3" end="3"/>
                                            </p:txEl>
                                          </p:spTgt>
                                        </p:tgtEl>
                                        <p:attrNameLst>
                                          <p:attrName>style.visibility</p:attrName>
                                        </p:attrNameLst>
                                      </p:cBhvr>
                                      <p:to>
                                        <p:strVal val="visible"/>
                                      </p:to>
                                    </p:set>
                                    <p:anim calcmode="lin" valueType="num">
                                      <p:cBhvr>
                                        <p:cTn id="25"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6" dur="500" fill="hold"/>
                                        <p:tgtEl>
                                          <p:spTgt spid="5">
                                            <p:txEl>
                                              <p:pRg st="3" end="3"/>
                                            </p:txEl>
                                          </p:spTgt>
                                        </p:tgtEl>
                                        <p:attrNameLst>
                                          <p:attrName>ppt_h</p:attrName>
                                        </p:attrNameLst>
                                      </p:cBhvr>
                                      <p:tavLst>
                                        <p:tav tm="0">
                                          <p:val>
                                            <p:strVal val="#ppt_h"/>
                                          </p:val>
                                        </p:tav>
                                        <p:tav tm="100000">
                                          <p:val>
                                            <p:strVal val="#ppt_h"/>
                                          </p:val>
                                        </p:tav>
                                      </p:tavLst>
                                    </p:anim>
                                  </p:childTnLst>
                                </p:cTn>
                              </p:par>
                            </p:childTnLst>
                          </p:cTn>
                        </p:par>
                      </p:childTnLst>
                    </p:cTn>
                  </p:par>
                  <p:par>
                    <p:cTn id="27" fill="hold">
                      <p:stCondLst>
                        <p:cond delay="indefinite"/>
                      </p:stCondLst>
                      <p:childTnLst>
                        <p:par>
                          <p:cTn id="28" fill="hold">
                            <p:stCondLst>
                              <p:cond delay="0"/>
                            </p:stCondLst>
                            <p:childTnLst>
                              <p:par>
                                <p:cTn id="29" presetID="17" presetClass="entr" presetSubtype="10" fill="hold" grpId="0" nodeType="clickEffect">
                                  <p:stCondLst>
                                    <p:cond delay="0"/>
                                  </p:stCondLst>
                                  <p:childTnLst>
                                    <p:set>
                                      <p:cBhvr>
                                        <p:cTn id="30" dur="1" fill="hold">
                                          <p:stCondLst>
                                            <p:cond delay="0"/>
                                          </p:stCondLst>
                                        </p:cTn>
                                        <p:tgtEl>
                                          <p:spTgt spid="5">
                                            <p:txEl>
                                              <p:pRg st="4" end="4"/>
                                            </p:txEl>
                                          </p:spTgt>
                                        </p:tgtEl>
                                        <p:attrNameLst>
                                          <p:attrName>style.visibility</p:attrName>
                                        </p:attrNameLst>
                                      </p:cBhvr>
                                      <p:to>
                                        <p:strVal val="visible"/>
                                      </p:to>
                                    </p:set>
                                    <p:anim calcmode="lin" valueType="num">
                                      <p:cBhvr>
                                        <p:cTn id="31" dur="500" fill="hold"/>
                                        <p:tgtEl>
                                          <p:spTgt spid="5">
                                            <p:txEl>
                                              <p:pRg st="4" end="4"/>
                                            </p:txEl>
                                          </p:spTgt>
                                        </p:tgtEl>
                                        <p:attrNameLst>
                                          <p:attrName>ppt_w</p:attrName>
                                        </p:attrNameLst>
                                      </p:cBhvr>
                                      <p:tavLst>
                                        <p:tav tm="0">
                                          <p:val>
                                            <p:fltVal val="0"/>
                                          </p:val>
                                        </p:tav>
                                        <p:tav tm="100000">
                                          <p:val>
                                            <p:strVal val="#ppt_w"/>
                                          </p:val>
                                        </p:tav>
                                      </p:tavLst>
                                    </p:anim>
                                    <p:anim calcmode="lin" valueType="num">
                                      <p:cBhvr>
                                        <p:cTn id="32" dur="500" fill="hold"/>
                                        <p:tgtEl>
                                          <p:spTgt spid="5">
                                            <p:txEl>
                                              <p:pRg st="4" end="4"/>
                                            </p:txEl>
                                          </p:spTgt>
                                        </p:tgtEl>
                                        <p:attrNameLst>
                                          <p:attrName>ppt_h</p:attrName>
                                        </p:attrNameLst>
                                      </p:cBhvr>
                                      <p:tavLst>
                                        <p:tav tm="0">
                                          <p:val>
                                            <p:strVal val="#ppt_h"/>
                                          </p:val>
                                        </p:tav>
                                        <p:tav tm="100000">
                                          <p:val>
                                            <p:strVal val="#ppt_h"/>
                                          </p:val>
                                        </p:tav>
                                      </p:tavLst>
                                    </p:anim>
                                  </p:childTnLst>
                                </p:cTn>
                              </p:par>
                            </p:childTnLst>
                          </p:cTn>
                        </p:par>
                      </p:childTnLst>
                    </p:cTn>
                  </p:par>
                  <p:par>
                    <p:cTn id="33" fill="hold">
                      <p:stCondLst>
                        <p:cond delay="indefinite"/>
                      </p:stCondLst>
                      <p:childTnLst>
                        <p:par>
                          <p:cTn id="34" fill="hold">
                            <p:stCondLst>
                              <p:cond delay="0"/>
                            </p:stCondLst>
                            <p:childTnLst>
                              <p:par>
                                <p:cTn id="35" presetID="17" presetClass="entr" presetSubtype="10" fill="hold" grpId="0" nodeType="clickEffect">
                                  <p:stCondLst>
                                    <p:cond delay="0"/>
                                  </p:stCondLst>
                                  <p:childTnLst>
                                    <p:set>
                                      <p:cBhvr>
                                        <p:cTn id="36" dur="1" fill="hold">
                                          <p:stCondLst>
                                            <p:cond delay="0"/>
                                          </p:stCondLst>
                                        </p:cTn>
                                        <p:tgtEl>
                                          <p:spTgt spid="5">
                                            <p:txEl>
                                              <p:pRg st="5" end="5"/>
                                            </p:txEl>
                                          </p:spTgt>
                                        </p:tgtEl>
                                        <p:attrNameLst>
                                          <p:attrName>style.visibility</p:attrName>
                                        </p:attrNameLst>
                                      </p:cBhvr>
                                      <p:to>
                                        <p:strVal val="visible"/>
                                      </p:to>
                                    </p:set>
                                    <p:anim calcmode="lin" valueType="num">
                                      <p:cBhvr>
                                        <p:cTn id="37" dur="500" fill="hold"/>
                                        <p:tgtEl>
                                          <p:spTgt spid="5">
                                            <p:txEl>
                                              <p:pRg st="5" end="5"/>
                                            </p:txEl>
                                          </p:spTgt>
                                        </p:tgtEl>
                                        <p:attrNameLst>
                                          <p:attrName>ppt_w</p:attrName>
                                        </p:attrNameLst>
                                      </p:cBhvr>
                                      <p:tavLst>
                                        <p:tav tm="0">
                                          <p:val>
                                            <p:fltVal val="0"/>
                                          </p:val>
                                        </p:tav>
                                        <p:tav tm="100000">
                                          <p:val>
                                            <p:strVal val="#ppt_w"/>
                                          </p:val>
                                        </p:tav>
                                      </p:tavLst>
                                    </p:anim>
                                    <p:anim calcmode="lin" valueType="num">
                                      <p:cBhvr>
                                        <p:cTn id="38" dur="500" fill="hold"/>
                                        <p:tgtEl>
                                          <p:spTgt spid="5">
                                            <p:txEl>
                                              <p:pRg st="5" end="5"/>
                                            </p:txEl>
                                          </p:spTgt>
                                        </p:tgtEl>
                                        <p:attrNameLst>
                                          <p:attrName>ppt_h</p:attrName>
                                        </p:attrNameLst>
                                      </p:cBhvr>
                                      <p:tavLst>
                                        <p:tav tm="0">
                                          <p:val>
                                            <p:strVal val="#ppt_h"/>
                                          </p:val>
                                        </p:tav>
                                        <p:tav tm="100000">
                                          <p:val>
                                            <p:strVal val="#ppt_h"/>
                                          </p:val>
                                        </p:tav>
                                      </p:tavLst>
                                    </p:anim>
                                  </p:childTnLst>
                                </p:cTn>
                              </p:par>
                            </p:childTnLst>
                          </p:cTn>
                        </p:par>
                      </p:childTnLst>
                    </p:cTn>
                  </p:par>
                  <p:par>
                    <p:cTn id="39" fill="hold">
                      <p:stCondLst>
                        <p:cond delay="indefinite"/>
                      </p:stCondLst>
                      <p:childTnLst>
                        <p:par>
                          <p:cTn id="40" fill="hold">
                            <p:stCondLst>
                              <p:cond delay="0"/>
                            </p:stCondLst>
                            <p:childTnLst>
                              <p:par>
                                <p:cTn id="41" presetID="17" presetClass="entr" presetSubtype="10" fill="hold" grpId="0" nodeType="clickEffect">
                                  <p:stCondLst>
                                    <p:cond delay="0"/>
                                  </p:stCondLst>
                                  <p:childTnLst>
                                    <p:set>
                                      <p:cBhvr>
                                        <p:cTn id="42" dur="1" fill="hold">
                                          <p:stCondLst>
                                            <p:cond delay="0"/>
                                          </p:stCondLst>
                                        </p:cTn>
                                        <p:tgtEl>
                                          <p:spTgt spid="5">
                                            <p:txEl>
                                              <p:pRg st="6" end="6"/>
                                            </p:txEl>
                                          </p:spTgt>
                                        </p:tgtEl>
                                        <p:attrNameLst>
                                          <p:attrName>style.visibility</p:attrName>
                                        </p:attrNameLst>
                                      </p:cBhvr>
                                      <p:to>
                                        <p:strVal val="visible"/>
                                      </p:to>
                                    </p:set>
                                    <p:anim calcmode="lin" valueType="num">
                                      <p:cBhvr>
                                        <p:cTn id="43" dur="500" fill="hold"/>
                                        <p:tgtEl>
                                          <p:spTgt spid="5">
                                            <p:txEl>
                                              <p:pRg st="6" end="6"/>
                                            </p:txEl>
                                          </p:spTgt>
                                        </p:tgtEl>
                                        <p:attrNameLst>
                                          <p:attrName>ppt_w</p:attrName>
                                        </p:attrNameLst>
                                      </p:cBhvr>
                                      <p:tavLst>
                                        <p:tav tm="0">
                                          <p:val>
                                            <p:fltVal val="0"/>
                                          </p:val>
                                        </p:tav>
                                        <p:tav tm="100000">
                                          <p:val>
                                            <p:strVal val="#ppt_w"/>
                                          </p:val>
                                        </p:tav>
                                      </p:tavLst>
                                    </p:anim>
                                    <p:anim calcmode="lin" valueType="num">
                                      <p:cBhvr>
                                        <p:cTn id="44" dur="500" fill="hold"/>
                                        <p:tgtEl>
                                          <p:spTgt spid="5">
                                            <p:txEl>
                                              <p:pRg st="6" end="6"/>
                                            </p:txEl>
                                          </p:spTgt>
                                        </p:tgtEl>
                                        <p:attrNameLst>
                                          <p:attrName>ppt_h</p:attrName>
                                        </p:attrNameLst>
                                      </p:cBhvr>
                                      <p:tavLst>
                                        <p:tav tm="0">
                                          <p:val>
                                            <p:strVal val="#ppt_h"/>
                                          </p:val>
                                        </p:tav>
                                        <p:tav tm="100000">
                                          <p:val>
                                            <p:strVal val="#ppt_h"/>
                                          </p:val>
                                        </p:tav>
                                      </p:tavLst>
                                    </p:anim>
                                  </p:childTnLst>
                                </p:cTn>
                              </p:par>
                            </p:childTnLst>
                          </p:cTn>
                        </p:par>
                      </p:childTnLst>
                    </p:cTn>
                  </p:par>
                  <p:par>
                    <p:cTn id="45" fill="hold">
                      <p:stCondLst>
                        <p:cond delay="indefinite"/>
                      </p:stCondLst>
                      <p:childTnLst>
                        <p:par>
                          <p:cTn id="46" fill="hold">
                            <p:stCondLst>
                              <p:cond delay="0"/>
                            </p:stCondLst>
                            <p:childTnLst>
                              <p:par>
                                <p:cTn id="47" presetID="17" presetClass="entr" presetSubtype="10" fill="hold" grpId="0" nodeType="clickEffect">
                                  <p:stCondLst>
                                    <p:cond delay="0"/>
                                  </p:stCondLst>
                                  <p:childTnLst>
                                    <p:set>
                                      <p:cBhvr>
                                        <p:cTn id="48" dur="1" fill="hold">
                                          <p:stCondLst>
                                            <p:cond delay="0"/>
                                          </p:stCondLst>
                                        </p:cTn>
                                        <p:tgtEl>
                                          <p:spTgt spid="5">
                                            <p:txEl>
                                              <p:pRg st="7" end="7"/>
                                            </p:txEl>
                                          </p:spTgt>
                                        </p:tgtEl>
                                        <p:attrNameLst>
                                          <p:attrName>style.visibility</p:attrName>
                                        </p:attrNameLst>
                                      </p:cBhvr>
                                      <p:to>
                                        <p:strVal val="visible"/>
                                      </p:to>
                                    </p:set>
                                    <p:anim calcmode="lin" valueType="num">
                                      <p:cBhvr>
                                        <p:cTn id="49" dur="500" fill="hold"/>
                                        <p:tgtEl>
                                          <p:spTgt spid="5">
                                            <p:txEl>
                                              <p:pRg st="7" end="7"/>
                                            </p:txEl>
                                          </p:spTgt>
                                        </p:tgtEl>
                                        <p:attrNameLst>
                                          <p:attrName>ppt_w</p:attrName>
                                        </p:attrNameLst>
                                      </p:cBhvr>
                                      <p:tavLst>
                                        <p:tav tm="0">
                                          <p:val>
                                            <p:fltVal val="0"/>
                                          </p:val>
                                        </p:tav>
                                        <p:tav tm="100000">
                                          <p:val>
                                            <p:strVal val="#ppt_w"/>
                                          </p:val>
                                        </p:tav>
                                      </p:tavLst>
                                    </p:anim>
                                    <p:anim calcmode="lin" valueType="num">
                                      <p:cBhvr>
                                        <p:cTn id="50" dur="500" fill="hold"/>
                                        <p:tgtEl>
                                          <p:spTgt spid="5">
                                            <p:txEl>
                                              <p:pRg st="7" end="7"/>
                                            </p:txEl>
                                          </p:spTgt>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Damask">
  <a:themeElements>
    <a:clrScheme name="Damask">
      <a:dk1>
        <a:sysClr val="windowText" lastClr="000000"/>
      </a:dk1>
      <a:lt1>
        <a:sysClr val="window" lastClr="FFFFFF"/>
      </a:lt1>
      <a:dk2>
        <a:srgbClr val="2A5B7F"/>
      </a:dk2>
      <a:lt2>
        <a:srgbClr val="ABDAFC"/>
      </a:lt2>
      <a:accent1>
        <a:srgbClr val="9EC544"/>
      </a:accent1>
      <a:accent2>
        <a:srgbClr val="50BEA3"/>
      </a:accent2>
      <a:accent3>
        <a:srgbClr val="4A9CCC"/>
      </a:accent3>
      <a:accent4>
        <a:srgbClr val="9A66CA"/>
      </a:accent4>
      <a:accent5>
        <a:srgbClr val="C54F71"/>
      </a:accent5>
      <a:accent6>
        <a:srgbClr val="DE9C3C"/>
      </a:accent6>
      <a:hlink>
        <a:srgbClr val="6BA9DA"/>
      </a:hlink>
      <a:folHlink>
        <a:srgbClr val="A0BCD3"/>
      </a:folHlink>
    </a:clrScheme>
    <a:fontScheme name="Damask">
      <a:majorFont>
        <a:latin typeface="Bookman Old Style" panose="02050604050505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Rockwell" panose="020606030202050204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Damask">
      <a:fillStyleLst>
        <a:solidFill>
          <a:schemeClr val="phClr"/>
        </a:solidFill>
        <a:gradFill rotWithShape="1">
          <a:gsLst>
            <a:gs pos="0">
              <a:schemeClr val="phClr">
                <a:tint val="48000"/>
                <a:satMod val="105000"/>
                <a:lumMod val="110000"/>
              </a:schemeClr>
            </a:gs>
            <a:gs pos="100000">
              <a:schemeClr val="phClr">
                <a:tint val="78000"/>
                <a:satMod val="109000"/>
                <a:lumMod val="100000"/>
              </a:schemeClr>
            </a:gs>
          </a:gsLst>
          <a:lin ang="5400000" scaled="0"/>
        </a:gradFill>
        <a:gradFill rotWithShape="1">
          <a:gsLst>
            <a:gs pos="0">
              <a:schemeClr val="phClr">
                <a:tint val="94000"/>
                <a:satMod val="100000"/>
                <a:lumMod val="104000"/>
              </a:schemeClr>
            </a:gs>
            <a:gs pos="69000">
              <a:schemeClr val="phClr">
                <a:shade val="86000"/>
                <a:satMod val="130000"/>
                <a:lumMod val="102000"/>
              </a:schemeClr>
            </a:gs>
            <a:gs pos="100000">
              <a:schemeClr val="phClr">
                <a:shade val="72000"/>
                <a:satMod val="130000"/>
                <a:lumMod val="100000"/>
              </a:schemeClr>
            </a:gs>
          </a:gsLst>
          <a:lin ang="5400000" scaled="0"/>
        </a:gradFill>
      </a:fillStyleLst>
      <a:lnStyleLst>
        <a:ln w="12700"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50800" dist="38100" dir="5400000" sy="96000" rotWithShape="0">
              <a:srgbClr val="000000">
                <a:alpha val="54000"/>
              </a:srgbClr>
            </a:outerShdw>
          </a:effectLst>
        </a:effectStyle>
        <a:effectStyle>
          <a:effectLst>
            <a:outerShdw blurRad="76200" dist="38100" dir="5400000" algn="ctr" rotWithShape="0">
              <a:srgbClr val="000000">
                <a:alpha val="76000"/>
              </a:srgbClr>
            </a:outerShdw>
          </a:effectLst>
          <a:scene3d>
            <a:camera prst="orthographicFront">
              <a:rot lat="0" lon="0" rev="0"/>
            </a:camera>
            <a:lightRig rig="balanced" dir="t"/>
          </a:scene3d>
          <a:sp3d prstMaterial="matte">
            <a:bevelT w="25400" h="25400" prst="relaxedInset"/>
          </a:sp3d>
        </a:effectStyle>
      </a:effectStyleLst>
      <a:bgFillStyleLst>
        <a:solidFill>
          <a:schemeClr val="phClr"/>
        </a:solidFill>
        <a:solidFill>
          <a:schemeClr val="phClr">
            <a:tint val="95000"/>
            <a:satMod val="170000"/>
          </a:schemeClr>
        </a:solidFill>
        <a:blipFill rotWithShape="1">
          <a:blip xmlns:r="http://schemas.openxmlformats.org/officeDocument/2006/relationships" r:embed="rId1">
            <a:duotone>
              <a:schemeClr val="phClr">
                <a:shade val="18000"/>
                <a:satMod val="160000"/>
                <a:lumMod val="28000"/>
              </a:schemeClr>
              <a:schemeClr val="phClr">
                <a:tint val="95000"/>
                <a:satMod val="160000"/>
                <a:lumMod val="116000"/>
              </a:schemeClr>
            </a:duotone>
          </a:blip>
          <a:stretch/>
        </a:blipFill>
      </a:bgFillStyleLst>
    </a:fmtScheme>
  </a:themeElements>
  <a:objectDefaults/>
  <a:extraClrSchemeLst/>
  <a:extLst>
    <a:ext uri="{05A4C25C-085E-4340-85A3-A5531E510DB2}">
      <thm15:themeFamily xmlns:thm15="http://schemas.microsoft.com/office/thememl/2012/main" name="Damask" id="{F9A299A0-33D0-4E0F-9F3F-7163E3744208}" vid="{746EEEEA-FB6A-406B-B510-531588D54811}"/>
    </a:ext>
  </a:extLst>
</a:theme>
</file>

<file path=docProps/app.xml><?xml version="1.0" encoding="utf-8"?>
<Properties xmlns="http://schemas.openxmlformats.org/officeDocument/2006/extended-properties" xmlns:vt="http://schemas.openxmlformats.org/officeDocument/2006/docPropsVTypes">
  <Template>TM04033921[[fn=Damas]]</Template>
  <TotalTime>39</TotalTime>
  <Words>515</Words>
  <Application>Microsoft Office PowerPoint</Application>
  <PresentationFormat>Grand écran</PresentationFormat>
  <Paragraphs>44</Paragraphs>
  <Slides>12</Slides>
  <Notes>0</Notes>
  <HiddenSlides>0</HiddenSlides>
  <MMClips>0</MMClips>
  <ScaleCrop>false</ScaleCrop>
  <HeadingPairs>
    <vt:vector size="6" baseType="variant">
      <vt:variant>
        <vt:lpstr>Polices utilisées</vt:lpstr>
      </vt:variant>
      <vt:variant>
        <vt:i4>3</vt:i4>
      </vt:variant>
      <vt:variant>
        <vt:lpstr>Thème</vt:lpstr>
      </vt:variant>
      <vt:variant>
        <vt:i4>1</vt:i4>
      </vt:variant>
      <vt:variant>
        <vt:lpstr>Titres des diapositives</vt:lpstr>
      </vt:variant>
      <vt:variant>
        <vt:i4>12</vt:i4>
      </vt:variant>
    </vt:vector>
  </HeadingPairs>
  <TitlesOfParts>
    <vt:vector size="16" baseType="lpstr">
      <vt:lpstr>Arial</vt:lpstr>
      <vt:lpstr>Bookman Old Style</vt:lpstr>
      <vt:lpstr>Rockwell</vt:lpstr>
      <vt:lpstr>Damask</vt:lpstr>
      <vt:lpstr>La parenté choisie en droit traditionnel négro-africain</vt:lpstr>
      <vt:lpstr>Notion de parenté : définitions et frontières</vt:lpstr>
      <vt:lpstr>Notion de parenté : définitions et frontières (SUITE)</vt:lpstr>
      <vt:lpstr>Notion de parente choisie</vt:lpstr>
      <vt:lpstr>DES EXEMPLES DE PARENTE CHOISIE</vt:lpstr>
      <vt:lpstr>LE DOUBEHI </vt:lpstr>
      <vt:lpstr>Le doubehi</vt:lpstr>
      <vt:lpstr>L’ADOPTION </vt:lpstr>
      <vt:lpstr>L’adoption</vt:lpstr>
      <vt:lpstr>LE MARIAGE  </vt:lpstr>
      <vt:lpstr>Le mariage</vt:lpstr>
      <vt:lpstr>LA PERTURBATION DU SYSTEME DE PARENTE CHOISIE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La parenté choisie en droit traditionnelle négro-africain</dc:title>
  <dc:creator>Utilisateur Windows</dc:creator>
  <cp:lastModifiedBy>NATHALIE SALAUN</cp:lastModifiedBy>
  <cp:revision>6</cp:revision>
  <dcterms:created xsi:type="dcterms:W3CDTF">2022-01-18T13:02:47Z</dcterms:created>
  <dcterms:modified xsi:type="dcterms:W3CDTF">2022-01-26T10:21:54Z</dcterms:modified>
</cp:coreProperties>
</file>