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4"/>
  </p:notesMasterIdLst>
  <p:sldIdLst>
    <p:sldId id="323" r:id="rId2"/>
    <p:sldId id="257" r:id="rId3"/>
    <p:sldId id="345" r:id="rId4"/>
    <p:sldId id="341" r:id="rId5"/>
    <p:sldId id="361" r:id="rId6"/>
    <p:sldId id="362" r:id="rId7"/>
    <p:sldId id="363" r:id="rId8"/>
    <p:sldId id="364" r:id="rId9"/>
    <p:sldId id="342" r:id="rId10"/>
    <p:sldId id="327" r:id="rId11"/>
    <p:sldId id="331" r:id="rId12"/>
    <p:sldId id="343" r:id="rId13"/>
    <p:sldId id="344" r:id="rId14"/>
    <p:sldId id="339" r:id="rId15"/>
    <p:sldId id="348" r:id="rId16"/>
    <p:sldId id="349" r:id="rId17"/>
    <p:sldId id="351" r:id="rId18"/>
    <p:sldId id="352" r:id="rId19"/>
    <p:sldId id="353" r:id="rId20"/>
    <p:sldId id="354" r:id="rId21"/>
    <p:sldId id="355" r:id="rId22"/>
    <p:sldId id="356" r:id="rId23"/>
    <p:sldId id="359" r:id="rId24"/>
    <p:sldId id="360" r:id="rId25"/>
    <p:sldId id="346" r:id="rId26"/>
    <p:sldId id="259" r:id="rId27"/>
    <p:sldId id="334" r:id="rId28"/>
    <p:sldId id="335" r:id="rId29"/>
    <p:sldId id="336" r:id="rId30"/>
    <p:sldId id="337" r:id="rId31"/>
    <p:sldId id="338" r:id="rId32"/>
    <p:sldId id="365" r:id="rId33"/>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D042E"/>
    <a:srgbClr val="D13B56"/>
    <a:srgbClr val="D64242"/>
    <a:srgbClr val="55983A"/>
    <a:srgbClr val="896FA8"/>
    <a:srgbClr val="3BA0BB"/>
    <a:srgbClr val="FA2F06"/>
    <a:srgbClr val="608B57"/>
    <a:srgbClr val="D47E8C"/>
    <a:srgbClr val="67A5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60"/>
  </p:normalViewPr>
  <p:slideViewPr>
    <p:cSldViewPr snapToGrid="0">
      <p:cViewPr varScale="1">
        <p:scale>
          <a:sx n="111" d="100"/>
          <a:sy n="111"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F232E50C-DBD1-4A61-B40F-E0BFE4CDFA2E}" type="datetimeFigureOut">
              <a:rPr lang="fr-FR" smtClean="0"/>
              <a:t>06/11/2019</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3C9425A6-5353-44E0-8AE8-CE386C6BAD74}" type="slidenum">
              <a:rPr lang="fr-FR" smtClean="0"/>
              <a:t>‹N°›</a:t>
            </a:fld>
            <a:endParaRPr lang="fr-FR"/>
          </a:p>
        </p:txBody>
      </p:sp>
    </p:spTree>
    <p:extLst>
      <p:ext uri="{BB962C8B-B14F-4D97-AF65-F5344CB8AC3E}">
        <p14:creationId xmlns:p14="http://schemas.microsoft.com/office/powerpoint/2010/main" val="1225626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C832C073-AE6B-4B12-8C24-EF3EEED483D2}" type="slidenum">
              <a:rPr lang="fr-FR" smtClean="0"/>
              <a:t>1</a:t>
            </a:fld>
            <a:endParaRPr lang="fr-FR"/>
          </a:p>
        </p:txBody>
      </p:sp>
    </p:spTree>
    <p:extLst>
      <p:ext uri="{BB962C8B-B14F-4D97-AF65-F5344CB8AC3E}">
        <p14:creationId xmlns:p14="http://schemas.microsoft.com/office/powerpoint/2010/main" val="42013422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r-FR" smtClean="0"/>
              <a:t>Modifiez le style du titre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11/6/2019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38542" y="5428545"/>
            <a:ext cx="914400" cy="914400"/>
          </a:xfrm>
          <a:prstGeom prst="rect">
            <a:avLst/>
          </a:prstGeom>
        </p:spPr>
      </p:pic>
      <p:pic>
        <p:nvPicPr>
          <p:cNvPr id="12" name="Espace réservé du contenu 3"/>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rot="810067">
            <a:off x="9670543" y="144702"/>
            <a:ext cx="2362244" cy="236340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11/6/2019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Espace réservé du contenu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rot="810067">
            <a:off x="9716230" y="237182"/>
            <a:ext cx="2362244" cy="2363408"/>
          </a:xfrm>
          <a:prstGeom prst="rect">
            <a:avLst/>
          </a:prstGeom>
        </p:spPr>
      </p:pic>
      <p:pic>
        <p:nvPicPr>
          <p:cNvPr id="11" name="Imag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76225" y="5905500"/>
            <a:ext cx="914400" cy="914400"/>
          </a:xfrm>
          <a:prstGeom prst="rect">
            <a:avLst/>
          </a:prstGeom>
        </p:spPr>
      </p:pic>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meline 5 ans">
    <p:spTree>
      <p:nvGrpSpPr>
        <p:cNvPr id="1" name=""/>
        <p:cNvGrpSpPr/>
        <p:nvPr/>
      </p:nvGrpSpPr>
      <p:grpSpPr>
        <a:xfrm>
          <a:off x="0" y="0"/>
          <a:ext cx="0" cy="0"/>
          <a:chOff x="0" y="0"/>
          <a:chExt cx="0" cy="0"/>
        </a:xfrm>
      </p:grpSpPr>
      <p:grpSp>
        <p:nvGrpSpPr>
          <p:cNvPr id="6" name="Group 17"/>
          <p:cNvGrpSpPr/>
          <p:nvPr/>
        </p:nvGrpSpPr>
        <p:grpSpPr>
          <a:xfrm flipV="1">
            <a:off x="2651123" y="3124200"/>
            <a:ext cx="2438400" cy="2105027"/>
            <a:chOff x="608012" y="1781173"/>
            <a:chExt cx="2438400" cy="2105027"/>
          </a:xfrm>
        </p:grpSpPr>
        <p:sp>
          <p:nvSpPr>
            <p:cNvPr id="7" name="Arc 6"/>
            <p:cNvSpPr/>
            <p:nvPr/>
          </p:nvSpPr>
          <p:spPr>
            <a:xfrm>
              <a:off x="1674812" y="2514600"/>
              <a:ext cx="1371600" cy="1371600"/>
            </a:xfrm>
            <a:prstGeom prst="arc">
              <a:avLst>
                <a:gd name="adj1" fmla="val 10812873"/>
                <a:gd name="adj2" fmla="val 16131434"/>
              </a:avLst>
            </a:prstGeom>
            <a:ln w="76200" cap="rnd">
              <a:solidFill>
                <a:srgbClr val="3BA0BB"/>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Freeform 19"/>
            <p:cNvSpPr/>
            <p:nvPr/>
          </p:nvSpPr>
          <p:spPr>
            <a:xfrm>
              <a:off x="608012" y="3198812"/>
              <a:ext cx="1063626" cy="77788"/>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rgbClr val="3BA0BB"/>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sp>
          <p:nvSpPr>
            <p:cNvPr id="9" name="Freeform 20"/>
            <p:cNvSpPr/>
            <p:nvPr/>
          </p:nvSpPr>
          <p:spPr>
            <a:xfrm rot="5400000">
              <a:off x="1964850" y="2124073"/>
              <a:ext cx="731520" cy="45719"/>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rgbClr val="3BA0BB"/>
              </a:solidFill>
              <a:headEnd type="none"/>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grpSp>
      <p:grpSp>
        <p:nvGrpSpPr>
          <p:cNvPr id="10" name="Group 16"/>
          <p:cNvGrpSpPr/>
          <p:nvPr/>
        </p:nvGrpSpPr>
        <p:grpSpPr>
          <a:xfrm>
            <a:off x="455612" y="2401888"/>
            <a:ext cx="2438400" cy="2105027"/>
            <a:chOff x="608012" y="1781173"/>
            <a:chExt cx="2438400" cy="2105027"/>
          </a:xfrm>
        </p:grpSpPr>
        <p:sp>
          <p:nvSpPr>
            <p:cNvPr id="11" name="Arc 10"/>
            <p:cNvSpPr/>
            <p:nvPr/>
          </p:nvSpPr>
          <p:spPr>
            <a:xfrm>
              <a:off x="1674812" y="2514600"/>
              <a:ext cx="1371600" cy="1371600"/>
            </a:xfrm>
            <a:prstGeom prst="arc">
              <a:avLst>
                <a:gd name="adj1" fmla="val 10812873"/>
                <a:gd name="adj2" fmla="val 16131434"/>
              </a:avLst>
            </a:prstGeom>
            <a:ln w="76200" cap="rnd">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Freeform 14"/>
            <p:cNvSpPr/>
            <p:nvPr/>
          </p:nvSpPr>
          <p:spPr>
            <a:xfrm>
              <a:off x="608012" y="3198812"/>
              <a:ext cx="1063626" cy="77788"/>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sp>
          <p:nvSpPr>
            <p:cNvPr id="13" name="Freeform 15"/>
            <p:cNvSpPr/>
            <p:nvPr/>
          </p:nvSpPr>
          <p:spPr>
            <a:xfrm rot="5400000">
              <a:off x="1964850" y="2124073"/>
              <a:ext cx="731520" cy="45719"/>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chemeClr val="accent6">
                  <a:lumMod val="75000"/>
                </a:schemeClr>
              </a:solidFill>
              <a:headEnd type="none"/>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grpSp>
      <p:grpSp>
        <p:nvGrpSpPr>
          <p:cNvPr id="14" name="Group 27"/>
          <p:cNvGrpSpPr/>
          <p:nvPr/>
        </p:nvGrpSpPr>
        <p:grpSpPr>
          <a:xfrm>
            <a:off x="4875212" y="2401888"/>
            <a:ext cx="2438400" cy="2105027"/>
            <a:chOff x="608012" y="1781173"/>
            <a:chExt cx="2438400" cy="2105027"/>
          </a:xfrm>
        </p:grpSpPr>
        <p:sp>
          <p:nvSpPr>
            <p:cNvPr id="15" name="Arc 14"/>
            <p:cNvSpPr/>
            <p:nvPr/>
          </p:nvSpPr>
          <p:spPr>
            <a:xfrm>
              <a:off x="1674812" y="2514600"/>
              <a:ext cx="1371600" cy="1371600"/>
            </a:xfrm>
            <a:prstGeom prst="arc">
              <a:avLst>
                <a:gd name="adj1" fmla="val 10812873"/>
                <a:gd name="adj2" fmla="val 16131434"/>
              </a:avLst>
            </a:prstGeom>
            <a:ln w="76200" cap="rnd">
              <a:solidFill>
                <a:srgbClr val="896FA8"/>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Freeform 29"/>
            <p:cNvSpPr/>
            <p:nvPr/>
          </p:nvSpPr>
          <p:spPr>
            <a:xfrm>
              <a:off x="608012" y="3198812"/>
              <a:ext cx="1063626" cy="77788"/>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rgbClr val="896FA8"/>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sp>
          <p:nvSpPr>
            <p:cNvPr id="17" name="Freeform 30"/>
            <p:cNvSpPr/>
            <p:nvPr/>
          </p:nvSpPr>
          <p:spPr>
            <a:xfrm rot="5400000">
              <a:off x="1964850" y="2124073"/>
              <a:ext cx="731520" cy="45719"/>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rgbClr val="896FA8"/>
              </a:solidFill>
              <a:headEnd type="none"/>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grpSp>
      <p:grpSp>
        <p:nvGrpSpPr>
          <p:cNvPr id="18" name="Group 31"/>
          <p:cNvGrpSpPr/>
          <p:nvPr/>
        </p:nvGrpSpPr>
        <p:grpSpPr>
          <a:xfrm flipV="1">
            <a:off x="7070723" y="3124200"/>
            <a:ext cx="2438400" cy="2105027"/>
            <a:chOff x="608012" y="1781173"/>
            <a:chExt cx="2438400" cy="2105027"/>
          </a:xfrm>
        </p:grpSpPr>
        <p:sp>
          <p:nvSpPr>
            <p:cNvPr id="19" name="Arc 18"/>
            <p:cNvSpPr/>
            <p:nvPr/>
          </p:nvSpPr>
          <p:spPr>
            <a:xfrm>
              <a:off x="1674812" y="2514600"/>
              <a:ext cx="1371600" cy="1371600"/>
            </a:xfrm>
            <a:prstGeom prst="arc">
              <a:avLst>
                <a:gd name="adj1" fmla="val 10812873"/>
                <a:gd name="adj2" fmla="val 16131434"/>
              </a:avLst>
            </a:prstGeom>
            <a:ln w="76200" cap="rnd">
              <a:solidFill>
                <a:srgbClr val="55983A"/>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Freeform 33"/>
            <p:cNvSpPr/>
            <p:nvPr/>
          </p:nvSpPr>
          <p:spPr>
            <a:xfrm>
              <a:off x="608012" y="3198812"/>
              <a:ext cx="1063626" cy="77788"/>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rgbClr val="55983A"/>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sp>
          <p:nvSpPr>
            <p:cNvPr id="21" name="Freeform 34"/>
            <p:cNvSpPr/>
            <p:nvPr/>
          </p:nvSpPr>
          <p:spPr>
            <a:xfrm rot="5400000">
              <a:off x="1964850" y="2124073"/>
              <a:ext cx="731520" cy="45719"/>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rgbClr val="55983A"/>
              </a:solidFill>
              <a:headEnd type="none"/>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grpSp>
      <p:grpSp>
        <p:nvGrpSpPr>
          <p:cNvPr id="22" name="Group 41"/>
          <p:cNvGrpSpPr/>
          <p:nvPr/>
        </p:nvGrpSpPr>
        <p:grpSpPr>
          <a:xfrm>
            <a:off x="9294812" y="2401888"/>
            <a:ext cx="2438400" cy="2105027"/>
            <a:chOff x="608012" y="1781173"/>
            <a:chExt cx="2438400" cy="2105027"/>
          </a:xfrm>
        </p:grpSpPr>
        <p:sp>
          <p:nvSpPr>
            <p:cNvPr id="23" name="Arc 22"/>
            <p:cNvSpPr/>
            <p:nvPr/>
          </p:nvSpPr>
          <p:spPr>
            <a:xfrm>
              <a:off x="1674812" y="2514600"/>
              <a:ext cx="1371600" cy="1371600"/>
            </a:xfrm>
            <a:prstGeom prst="arc">
              <a:avLst>
                <a:gd name="adj1" fmla="val 10812873"/>
                <a:gd name="adj2" fmla="val 16131434"/>
              </a:avLst>
            </a:prstGeom>
            <a:ln w="76200" cap="rnd">
              <a:solidFill>
                <a:srgbClr val="D6424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Freeform 43"/>
            <p:cNvSpPr/>
            <p:nvPr/>
          </p:nvSpPr>
          <p:spPr>
            <a:xfrm>
              <a:off x="608012" y="3198812"/>
              <a:ext cx="1063626" cy="77788"/>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rgbClr val="D6424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sp>
          <p:nvSpPr>
            <p:cNvPr id="25" name="Freeform 44"/>
            <p:cNvSpPr/>
            <p:nvPr/>
          </p:nvSpPr>
          <p:spPr>
            <a:xfrm rot="5400000">
              <a:off x="1964850" y="2124073"/>
              <a:ext cx="731520" cy="45719"/>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rgbClr val="D64242"/>
              </a:solidFill>
              <a:headEnd type="none"/>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grpSp>
      <p:grpSp>
        <p:nvGrpSpPr>
          <p:cNvPr id="26" name="Group 7"/>
          <p:cNvGrpSpPr/>
          <p:nvPr/>
        </p:nvGrpSpPr>
        <p:grpSpPr>
          <a:xfrm>
            <a:off x="1660523" y="3263900"/>
            <a:ext cx="1066800" cy="1066800"/>
            <a:chOff x="9726611" y="2667000"/>
            <a:chExt cx="1066800" cy="1066800"/>
          </a:xfrm>
        </p:grpSpPr>
        <p:sp>
          <p:nvSpPr>
            <p:cNvPr id="27" name="Oval 5"/>
            <p:cNvSpPr/>
            <p:nvPr/>
          </p:nvSpPr>
          <p:spPr>
            <a:xfrm>
              <a:off x="9726611" y="2667000"/>
              <a:ext cx="1066800" cy="1066800"/>
            </a:xfrm>
            <a:prstGeom prst="ellipse">
              <a:avLst/>
            </a:prstGeom>
            <a:solidFill>
              <a:schemeClr val="bg1"/>
            </a:solidFill>
            <a:ln>
              <a:noFill/>
            </a:ln>
            <a:effectLst>
              <a:outerShdw blurRad="190500" dist="889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6"/>
            <p:cNvSpPr>
              <a:spLocks noChangeAspect="1"/>
            </p:cNvSpPr>
            <p:nvPr/>
          </p:nvSpPr>
          <p:spPr>
            <a:xfrm>
              <a:off x="9828212" y="2768601"/>
              <a:ext cx="863598" cy="863598"/>
            </a:xfrm>
            <a:prstGeom prst="ellipse">
              <a:avLst/>
            </a:prstGeom>
            <a:gradFill flip="none" rotWithShape="1">
              <a:gsLst>
                <a:gs pos="60000">
                  <a:schemeClr val="bg1"/>
                </a:gs>
                <a:gs pos="0">
                  <a:schemeClr val="bg1">
                    <a:lumMod val="92000"/>
                  </a:schemeClr>
                </a:gs>
              </a:gsLst>
              <a:lin ang="27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 name="Group 21"/>
          <p:cNvGrpSpPr/>
          <p:nvPr/>
        </p:nvGrpSpPr>
        <p:grpSpPr>
          <a:xfrm>
            <a:off x="3870323" y="3263900"/>
            <a:ext cx="1066800" cy="1066800"/>
            <a:chOff x="9726611" y="2667000"/>
            <a:chExt cx="1066800" cy="1066800"/>
          </a:xfrm>
        </p:grpSpPr>
        <p:sp>
          <p:nvSpPr>
            <p:cNvPr id="30" name="Oval 22"/>
            <p:cNvSpPr/>
            <p:nvPr/>
          </p:nvSpPr>
          <p:spPr>
            <a:xfrm>
              <a:off x="9726611" y="2667000"/>
              <a:ext cx="1066800" cy="1066800"/>
            </a:xfrm>
            <a:prstGeom prst="ellipse">
              <a:avLst/>
            </a:prstGeom>
            <a:solidFill>
              <a:schemeClr val="bg1"/>
            </a:solidFill>
            <a:ln>
              <a:noFill/>
            </a:ln>
            <a:effectLst>
              <a:outerShdw blurRad="190500" dist="889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23"/>
            <p:cNvSpPr>
              <a:spLocks noChangeAspect="1"/>
            </p:cNvSpPr>
            <p:nvPr/>
          </p:nvSpPr>
          <p:spPr>
            <a:xfrm>
              <a:off x="9828212" y="2768601"/>
              <a:ext cx="863598" cy="863598"/>
            </a:xfrm>
            <a:prstGeom prst="ellipse">
              <a:avLst/>
            </a:prstGeom>
            <a:gradFill flip="none" rotWithShape="1">
              <a:gsLst>
                <a:gs pos="60000">
                  <a:schemeClr val="bg1"/>
                </a:gs>
                <a:gs pos="0">
                  <a:schemeClr val="bg1">
                    <a:lumMod val="92000"/>
                  </a:schemeClr>
                </a:gs>
              </a:gsLst>
              <a:lin ang="27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24"/>
          <p:cNvGrpSpPr/>
          <p:nvPr/>
        </p:nvGrpSpPr>
        <p:grpSpPr>
          <a:xfrm>
            <a:off x="6080123" y="3263900"/>
            <a:ext cx="1066800" cy="1066800"/>
            <a:chOff x="9726611" y="2667000"/>
            <a:chExt cx="1066800" cy="1066800"/>
          </a:xfrm>
        </p:grpSpPr>
        <p:sp>
          <p:nvSpPr>
            <p:cNvPr id="33" name="Oval 25"/>
            <p:cNvSpPr/>
            <p:nvPr/>
          </p:nvSpPr>
          <p:spPr>
            <a:xfrm>
              <a:off x="9726611" y="2667000"/>
              <a:ext cx="1066800" cy="1066800"/>
            </a:xfrm>
            <a:prstGeom prst="ellipse">
              <a:avLst/>
            </a:prstGeom>
            <a:solidFill>
              <a:schemeClr val="bg1"/>
            </a:solidFill>
            <a:ln>
              <a:noFill/>
            </a:ln>
            <a:effectLst>
              <a:outerShdw blurRad="190500" dist="889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26"/>
            <p:cNvSpPr>
              <a:spLocks noChangeAspect="1"/>
            </p:cNvSpPr>
            <p:nvPr/>
          </p:nvSpPr>
          <p:spPr>
            <a:xfrm>
              <a:off x="9828212" y="2768601"/>
              <a:ext cx="863598" cy="863598"/>
            </a:xfrm>
            <a:prstGeom prst="ellipse">
              <a:avLst/>
            </a:prstGeom>
            <a:gradFill flip="none" rotWithShape="1">
              <a:gsLst>
                <a:gs pos="60000">
                  <a:schemeClr val="bg1"/>
                </a:gs>
                <a:gs pos="0">
                  <a:schemeClr val="bg1">
                    <a:lumMod val="92000"/>
                  </a:schemeClr>
                </a:gs>
              </a:gsLst>
              <a:lin ang="27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5" name="Group 35"/>
          <p:cNvGrpSpPr/>
          <p:nvPr/>
        </p:nvGrpSpPr>
        <p:grpSpPr>
          <a:xfrm>
            <a:off x="8289923" y="3263900"/>
            <a:ext cx="1066800" cy="1066800"/>
            <a:chOff x="9726611" y="2667000"/>
            <a:chExt cx="1066800" cy="1066800"/>
          </a:xfrm>
        </p:grpSpPr>
        <p:sp>
          <p:nvSpPr>
            <p:cNvPr id="36" name="Oval 36"/>
            <p:cNvSpPr/>
            <p:nvPr/>
          </p:nvSpPr>
          <p:spPr>
            <a:xfrm>
              <a:off x="9726611" y="2667000"/>
              <a:ext cx="1066800" cy="1066800"/>
            </a:xfrm>
            <a:prstGeom prst="ellipse">
              <a:avLst/>
            </a:prstGeom>
            <a:solidFill>
              <a:schemeClr val="bg1"/>
            </a:solidFill>
            <a:ln>
              <a:noFill/>
            </a:ln>
            <a:effectLst>
              <a:outerShdw blurRad="190500" dist="889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7"/>
            <p:cNvSpPr>
              <a:spLocks noChangeAspect="1"/>
            </p:cNvSpPr>
            <p:nvPr/>
          </p:nvSpPr>
          <p:spPr>
            <a:xfrm>
              <a:off x="9828212" y="2768601"/>
              <a:ext cx="863598" cy="863598"/>
            </a:xfrm>
            <a:prstGeom prst="ellipse">
              <a:avLst/>
            </a:prstGeom>
            <a:gradFill flip="none" rotWithShape="1">
              <a:gsLst>
                <a:gs pos="60000">
                  <a:schemeClr val="bg1"/>
                </a:gs>
                <a:gs pos="0">
                  <a:schemeClr val="bg1">
                    <a:lumMod val="92000"/>
                  </a:schemeClr>
                </a:gs>
              </a:gsLst>
              <a:lin ang="27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 name="Group 38"/>
          <p:cNvGrpSpPr/>
          <p:nvPr/>
        </p:nvGrpSpPr>
        <p:grpSpPr>
          <a:xfrm>
            <a:off x="10499723" y="3263900"/>
            <a:ext cx="1066800" cy="1066800"/>
            <a:chOff x="9726611" y="2667000"/>
            <a:chExt cx="1066800" cy="1066800"/>
          </a:xfrm>
        </p:grpSpPr>
        <p:sp>
          <p:nvSpPr>
            <p:cNvPr id="39" name="Oval 39"/>
            <p:cNvSpPr/>
            <p:nvPr/>
          </p:nvSpPr>
          <p:spPr>
            <a:xfrm>
              <a:off x="9726611" y="2667000"/>
              <a:ext cx="1066800" cy="1066800"/>
            </a:xfrm>
            <a:prstGeom prst="ellipse">
              <a:avLst/>
            </a:prstGeom>
            <a:solidFill>
              <a:schemeClr val="bg1"/>
            </a:solidFill>
            <a:ln>
              <a:noFill/>
            </a:ln>
            <a:effectLst>
              <a:outerShdw blurRad="190500" dist="889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40"/>
            <p:cNvSpPr>
              <a:spLocks noChangeAspect="1"/>
            </p:cNvSpPr>
            <p:nvPr/>
          </p:nvSpPr>
          <p:spPr>
            <a:xfrm>
              <a:off x="9828212" y="2768601"/>
              <a:ext cx="863598" cy="863598"/>
            </a:xfrm>
            <a:prstGeom prst="ellipse">
              <a:avLst/>
            </a:prstGeom>
            <a:gradFill flip="none" rotWithShape="1">
              <a:gsLst>
                <a:gs pos="60000">
                  <a:schemeClr val="bg1"/>
                </a:gs>
                <a:gs pos="0">
                  <a:schemeClr val="bg1">
                    <a:lumMod val="92000"/>
                  </a:schemeClr>
                </a:gs>
              </a:gsLst>
              <a:lin ang="27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TextBox 50"/>
          <p:cNvSpPr txBox="1"/>
          <p:nvPr/>
        </p:nvSpPr>
        <p:spPr>
          <a:xfrm>
            <a:off x="1278835" y="1371600"/>
            <a:ext cx="1843778" cy="907964"/>
          </a:xfrm>
          <a:prstGeom prst="rect">
            <a:avLst/>
          </a:prstGeom>
          <a:noFill/>
        </p:spPr>
        <p:txBody>
          <a:bodyPr wrap="square" rtlCol="0" anchor="ctr">
            <a:noAutofit/>
          </a:bodyPr>
          <a:lstStyle/>
          <a:p>
            <a:pPr algn="ctr"/>
            <a:endParaRPr lang="en-US" sz="12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61" name="Espace réservé du texte 60"/>
          <p:cNvSpPr>
            <a:spLocks noGrp="1"/>
          </p:cNvSpPr>
          <p:nvPr>
            <p:ph type="body" sz="quarter" idx="14" hasCustomPrompt="1"/>
          </p:nvPr>
        </p:nvSpPr>
        <p:spPr>
          <a:xfrm>
            <a:off x="1278317" y="971939"/>
            <a:ext cx="1933196" cy="408605"/>
          </a:xfrm>
        </p:spPr>
        <p:txBody>
          <a:bodyPr/>
          <a:lstStyle>
            <a:lvl1pPr marL="0" indent="0" algn="ctr">
              <a:buNone/>
              <a:defRPr b="1">
                <a:solidFill>
                  <a:srgbClr val="E46C0A"/>
                </a:solidFill>
              </a:defRPr>
            </a:lvl1pPr>
            <a:lvl2pPr marL="530352" indent="0" algn="ctr">
              <a:buNone/>
              <a:defRPr sz="1400"/>
            </a:lvl2pPr>
          </a:lstStyle>
          <a:p>
            <a:pPr lvl="0"/>
            <a:r>
              <a:rPr lang="fr-FR" dirty="0" smtClean="0"/>
              <a:t>Texte Titre</a:t>
            </a:r>
          </a:p>
        </p:txBody>
      </p:sp>
      <p:sp>
        <p:nvSpPr>
          <p:cNvPr id="63" name="Espace réservé du texte 62"/>
          <p:cNvSpPr>
            <a:spLocks noGrp="1"/>
          </p:cNvSpPr>
          <p:nvPr>
            <p:ph type="body" sz="quarter" idx="15" hasCustomPrompt="1"/>
          </p:nvPr>
        </p:nvSpPr>
        <p:spPr>
          <a:xfrm>
            <a:off x="1279525" y="1410795"/>
            <a:ext cx="1931988" cy="825500"/>
          </a:xfrm>
        </p:spPr>
        <p:txBody>
          <a:bodyPr>
            <a:normAutofit/>
          </a:bodyPr>
          <a:lstStyle>
            <a:lvl1pPr marL="0" indent="0" algn="ctr">
              <a:buNone/>
              <a:defRPr sz="1200"/>
            </a:lvl1pPr>
          </a:lstStyle>
          <a:p>
            <a:pPr lvl="0"/>
            <a:r>
              <a:rPr lang="fr-FR" dirty="0" smtClean="0"/>
              <a:t>  Description</a:t>
            </a:r>
          </a:p>
        </p:txBody>
      </p:sp>
      <p:sp>
        <p:nvSpPr>
          <p:cNvPr id="59" name="Espace réservé du texte 58"/>
          <p:cNvSpPr>
            <a:spLocks noGrp="1"/>
          </p:cNvSpPr>
          <p:nvPr>
            <p:ph type="body" sz="quarter" idx="16" hasCustomPrompt="1"/>
          </p:nvPr>
        </p:nvSpPr>
        <p:spPr>
          <a:xfrm>
            <a:off x="1277935" y="104677"/>
            <a:ext cx="7977187" cy="776287"/>
          </a:xfrm>
        </p:spPr>
        <p:txBody>
          <a:bodyPr/>
          <a:lstStyle>
            <a:lvl1pPr marL="0" indent="0">
              <a:buNone/>
              <a:defRPr/>
            </a:lvl1pPr>
          </a:lstStyle>
          <a:p>
            <a:pPr lvl="0"/>
            <a:r>
              <a:rPr kumimoji="0" lang="fr-FR" sz="4400" b="0" i="0" u="none" strike="noStrike" kern="1200" cap="none" spc="0" normalizeH="0" baseline="0" noProof="0" dirty="0" smtClean="0">
                <a:ln>
                  <a:noFill/>
                </a:ln>
                <a:solidFill>
                  <a:srgbClr val="191B0E"/>
                </a:solidFill>
                <a:effectLst/>
                <a:uLnTx/>
                <a:uFillTx/>
                <a:latin typeface="+mn-lt"/>
                <a:ea typeface="+mj-ea"/>
                <a:cs typeface="+mj-cs"/>
              </a:rPr>
              <a:t>Modifiez le titre</a:t>
            </a:r>
            <a:endParaRPr lang="fr-FR" dirty="0" smtClean="0"/>
          </a:p>
        </p:txBody>
      </p:sp>
      <p:sp>
        <p:nvSpPr>
          <p:cNvPr id="62" name="Espace réservé du texte 61"/>
          <p:cNvSpPr>
            <a:spLocks noGrp="1"/>
          </p:cNvSpPr>
          <p:nvPr>
            <p:ph type="body" sz="quarter" idx="17" hasCustomPrompt="1"/>
          </p:nvPr>
        </p:nvSpPr>
        <p:spPr>
          <a:xfrm>
            <a:off x="10608471" y="4635500"/>
            <a:ext cx="863597" cy="458666"/>
          </a:xfrm>
        </p:spPr>
        <p:txBody>
          <a:bodyPr/>
          <a:lstStyle>
            <a:lvl1pPr marL="0" indent="0" algn="ctr">
              <a:buNone/>
              <a:defRPr b="1"/>
            </a:lvl1pPr>
          </a:lstStyle>
          <a:p>
            <a:pPr lvl="0"/>
            <a:r>
              <a:rPr lang="fr-FR" dirty="0" smtClean="0"/>
              <a:t>2023</a:t>
            </a:r>
          </a:p>
        </p:txBody>
      </p:sp>
      <p:sp>
        <p:nvSpPr>
          <p:cNvPr id="64" name="Espace réservé du texte 61"/>
          <p:cNvSpPr>
            <a:spLocks noGrp="1"/>
          </p:cNvSpPr>
          <p:nvPr>
            <p:ph type="body" sz="quarter" idx="18" hasCustomPrompt="1"/>
          </p:nvPr>
        </p:nvSpPr>
        <p:spPr>
          <a:xfrm>
            <a:off x="6151722" y="4616897"/>
            <a:ext cx="863597" cy="458666"/>
          </a:xfrm>
        </p:spPr>
        <p:txBody>
          <a:bodyPr/>
          <a:lstStyle>
            <a:lvl1pPr marL="0" indent="0" algn="ctr">
              <a:buNone/>
              <a:defRPr b="1"/>
            </a:lvl1pPr>
          </a:lstStyle>
          <a:p>
            <a:pPr lvl="0"/>
            <a:r>
              <a:rPr lang="fr-FR" dirty="0" smtClean="0"/>
              <a:t>2021</a:t>
            </a:r>
          </a:p>
        </p:txBody>
      </p:sp>
      <p:sp>
        <p:nvSpPr>
          <p:cNvPr id="65" name="Espace réservé du texte 61"/>
          <p:cNvSpPr>
            <a:spLocks noGrp="1"/>
          </p:cNvSpPr>
          <p:nvPr>
            <p:ph type="body" sz="quarter" idx="19" hasCustomPrompt="1"/>
          </p:nvPr>
        </p:nvSpPr>
        <p:spPr>
          <a:xfrm>
            <a:off x="3956211" y="2640134"/>
            <a:ext cx="863597" cy="458666"/>
          </a:xfrm>
        </p:spPr>
        <p:txBody>
          <a:bodyPr/>
          <a:lstStyle>
            <a:lvl1pPr marL="0" indent="0" algn="ctr">
              <a:buNone/>
              <a:defRPr b="1"/>
            </a:lvl1pPr>
          </a:lstStyle>
          <a:p>
            <a:pPr lvl="0"/>
            <a:r>
              <a:rPr lang="fr-FR" dirty="0" smtClean="0"/>
              <a:t>2020</a:t>
            </a:r>
          </a:p>
        </p:txBody>
      </p:sp>
      <p:sp>
        <p:nvSpPr>
          <p:cNvPr id="66" name="Espace réservé du texte 61"/>
          <p:cNvSpPr>
            <a:spLocks noGrp="1"/>
          </p:cNvSpPr>
          <p:nvPr>
            <p:ph type="body" sz="quarter" idx="20" hasCustomPrompt="1"/>
          </p:nvPr>
        </p:nvSpPr>
        <p:spPr>
          <a:xfrm>
            <a:off x="1768925" y="4621213"/>
            <a:ext cx="863597" cy="458666"/>
          </a:xfrm>
        </p:spPr>
        <p:txBody>
          <a:bodyPr/>
          <a:lstStyle>
            <a:lvl1pPr marL="0" indent="0" algn="ctr">
              <a:buNone/>
              <a:defRPr b="1"/>
            </a:lvl1pPr>
          </a:lstStyle>
          <a:p>
            <a:pPr lvl="0"/>
            <a:r>
              <a:rPr lang="fr-FR" dirty="0" smtClean="0"/>
              <a:t>2019</a:t>
            </a:r>
          </a:p>
        </p:txBody>
      </p:sp>
      <p:sp>
        <p:nvSpPr>
          <p:cNvPr id="67" name="Espace réservé du texte 61"/>
          <p:cNvSpPr>
            <a:spLocks noGrp="1"/>
          </p:cNvSpPr>
          <p:nvPr>
            <p:ph type="body" sz="quarter" idx="21" hasCustomPrompt="1"/>
          </p:nvPr>
        </p:nvSpPr>
        <p:spPr>
          <a:xfrm>
            <a:off x="8375811" y="2662825"/>
            <a:ext cx="863597" cy="458666"/>
          </a:xfrm>
        </p:spPr>
        <p:txBody>
          <a:bodyPr/>
          <a:lstStyle>
            <a:lvl1pPr marL="0" indent="0" algn="ctr">
              <a:buNone/>
              <a:defRPr b="1"/>
            </a:lvl1pPr>
          </a:lstStyle>
          <a:p>
            <a:pPr lvl="0"/>
            <a:r>
              <a:rPr lang="fr-FR" dirty="0" smtClean="0"/>
              <a:t>2022</a:t>
            </a:r>
          </a:p>
        </p:txBody>
      </p:sp>
      <p:sp>
        <p:nvSpPr>
          <p:cNvPr id="68" name="Espace réservé du texte 60"/>
          <p:cNvSpPr>
            <a:spLocks noGrp="1"/>
          </p:cNvSpPr>
          <p:nvPr>
            <p:ph type="body" sz="quarter" idx="22" hasCustomPrompt="1"/>
          </p:nvPr>
        </p:nvSpPr>
        <p:spPr>
          <a:xfrm>
            <a:off x="5654072" y="971939"/>
            <a:ext cx="1933196" cy="408605"/>
          </a:xfrm>
        </p:spPr>
        <p:txBody>
          <a:bodyPr/>
          <a:lstStyle>
            <a:lvl1pPr marL="0" indent="0" algn="ctr">
              <a:buNone/>
              <a:defRPr b="1">
                <a:solidFill>
                  <a:srgbClr val="896FA8"/>
                </a:solidFill>
              </a:defRPr>
            </a:lvl1pPr>
            <a:lvl2pPr marL="530352" indent="0" algn="ctr">
              <a:buNone/>
              <a:defRPr sz="1400"/>
            </a:lvl2pPr>
          </a:lstStyle>
          <a:p>
            <a:pPr lvl="0"/>
            <a:r>
              <a:rPr lang="fr-FR" dirty="0" smtClean="0"/>
              <a:t>Texte Titre</a:t>
            </a:r>
          </a:p>
        </p:txBody>
      </p:sp>
      <p:sp>
        <p:nvSpPr>
          <p:cNvPr id="69" name="Espace réservé du texte 62"/>
          <p:cNvSpPr>
            <a:spLocks noGrp="1"/>
          </p:cNvSpPr>
          <p:nvPr>
            <p:ph type="body" sz="quarter" idx="23" hasCustomPrompt="1"/>
          </p:nvPr>
        </p:nvSpPr>
        <p:spPr>
          <a:xfrm>
            <a:off x="5655280" y="1410795"/>
            <a:ext cx="1931988" cy="825500"/>
          </a:xfrm>
        </p:spPr>
        <p:txBody>
          <a:bodyPr>
            <a:normAutofit/>
          </a:bodyPr>
          <a:lstStyle>
            <a:lvl1pPr marL="0" indent="0" algn="ctr">
              <a:buNone/>
              <a:defRPr sz="1200"/>
            </a:lvl1pPr>
          </a:lstStyle>
          <a:p>
            <a:pPr lvl="0"/>
            <a:r>
              <a:rPr lang="fr-FR" dirty="0" smtClean="0"/>
              <a:t>  Description</a:t>
            </a:r>
          </a:p>
        </p:txBody>
      </p:sp>
      <p:sp>
        <p:nvSpPr>
          <p:cNvPr id="70" name="Espace réservé du texte 60"/>
          <p:cNvSpPr>
            <a:spLocks noGrp="1"/>
          </p:cNvSpPr>
          <p:nvPr>
            <p:ph type="body" sz="quarter" idx="24" hasCustomPrompt="1"/>
          </p:nvPr>
        </p:nvSpPr>
        <p:spPr>
          <a:xfrm>
            <a:off x="3429983" y="5394820"/>
            <a:ext cx="1933196" cy="408605"/>
          </a:xfrm>
        </p:spPr>
        <p:txBody>
          <a:bodyPr/>
          <a:lstStyle>
            <a:lvl1pPr marL="0" indent="0" algn="ctr">
              <a:buNone/>
              <a:defRPr b="1">
                <a:solidFill>
                  <a:srgbClr val="3A9EB9"/>
                </a:solidFill>
              </a:defRPr>
            </a:lvl1pPr>
            <a:lvl2pPr marL="530352" indent="0" algn="ctr">
              <a:buNone/>
              <a:defRPr sz="1400"/>
            </a:lvl2pPr>
          </a:lstStyle>
          <a:p>
            <a:pPr lvl="0"/>
            <a:r>
              <a:rPr lang="fr-FR" dirty="0" smtClean="0"/>
              <a:t>Texte Titre</a:t>
            </a:r>
          </a:p>
        </p:txBody>
      </p:sp>
      <p:sp>
        <p:nvSpPr>
          <p:cNvPr id="71" name="Espace réservé du texte 62"/>
          <p:cNvSpPr>
            <a:spLocks noGrp="1"/>
          </p:cNvSpPr>
          <p:nvPr>
            <p:ph type="body" sz="quarter" idx="25" hasCustomPrompt="1"/>
          </p:nvPr>
        </p:nvSpPr>
        <p:spPr>
          <a:xfrm>
            <a:off x="3431191" y="5833676"/>
            <a:ext cx="1931988" cy="825500"/>
          </a:xfrm>
        </p:spPr>
        <p:txBody>
          <a:bodyPr>
            <a:normAutofit/>
          </a:bodyPr>
          <a:lstStyle>
            <a:lvl1pPr marL="0" indent="0" algn="ctr">
              <a:buNone/>
              <a:defRPr sz="1200"/>
            </a:lvl1pPr>
          </a:lstStyle>
          <a:p>
            <a:pPr lvl="0"/>
            <a:r>
              <a:rPr lang="fr-FR" dirty="0" smtClean="0"/>
              <a:t>  Description</a:t>
            </a:r>
          </a:p>
        </p:txBody>
      </p:sp>
      <p:sp>
        <p:nvSpPr>
          <p:cNvPr id="72" name="Espace réservé du texte 60"/>
          <p:cNvSpPr>
            <a:spLocks noGrp="1"/>
          </p:cNvSpPr>
          <p:nvPr>
            <p:ph type="body" sz="quarter" idx="26" hasCustomPrompt="1"/>
          </p:nvPr>
        </p:nvSpPr>
        <p:spPr>
          <a:xfrm>
            <a:off x="7849583" y="5394820"/>
            <a:ext cx="1933196" cy="408605"/>
          </a:xfrm>
        </p:spPr>
        <p:txBody>
          <a:bodyPr/>
          <a:lstStyle>
            <a:lvl1pPr marL="0" indent="0" algn="ctr">
              <a:buNone/>
              <a:defRPr b="1">
                <a:solidFill>
                  <a:srgbClr val="55983A"/>
                </a:solidFill>
              </a:defRPr>
            </a:lvl1pPr>
            <a:lvl2pPr marL="530352" indent="0" algn="ctr">
              <a:buNone/>
              <a:defRPr sz="1400"/>
            </a:lvl2pPr>
          </a:lstStyle>
          <a:p>
            <a:pPr lvl="0"/>
            <a:r>
              <a:rPr lang="fr-FR" dirty="0" smtClean="0"/>
              <a:t>Texte Titre</a:t>
            </a:r>
          </a:p>
        </p:txBody>
      </p:sp>
      <p:sp>
        <p:nvSpPr>
          <p:cNvPr id="73" name="Espace réservé du texte 62"/>
          <p:cNvSpPr>
            <a:spLocks noGrp="1"/>
          </p:cNvSpPr>
          <p:nvPr>
            <p:ph type="body" sz="quarter" idx="27" hasCustomPrompt="1"/>
          </p:nvPr>
        </p:nvSpPr>
        <p:spPr>
          <a:xfrm>
            <a:off x="7850791" y="5833676"/>
            <a:ext cx="1931988" cy="825500"/>
          </a:xfrm>
        </p:spPr>
        <p:txBody>
          <a:bodyPr>
            <a:normAutofit/>
          </a:bodyPr>
          <a:lstStyle>
            <a:lvl1pPr marL="0" indent="0" algn="ctr">
              <a:buNone/>
              <a:defRPr sz="1200"/>
            </a:lvl1pPr>
          </a:lstStyle>
          <a:p>
            <a:pPr lvl="0"/>
            <a:r>
              <a:rPr lang="fr-FR" dirty="0" smtClean="0"/>
              <a:t>  Description</a:t>
            </a:r>
          </a:p>
        </p:txBody>
      </p:sp>
      <p:sp>
        <p:nvSpPr>
          <p:cNvPr id="74" name="Espace réservé du texte 60"/>
          <p:cNvSpPr>
            <a:spLocks noGrp="1"/>
          </p:cNvSpPr>
          <p:nvPr>
            <p:ph type="body" sz="quarter" idx="28" hasCustomPrompt="1"/>
          </p:nvPr>
        </p:nvSpPr>
        <p:spPr>
          <a:xfrm>
            <a:off x="10027952" y="968655"/>
            <a:ext cx="1933196" cy="408605"/>
          </a:xfrm>
        </p:spPr>
        <p:txBody>
          <a:bodyPr/>
          <a:lstStyle>
            <a:lvl1pPr marL="0" indent="0" algn="ctr">
              <a:buNone/>
              <a:defRPr b="1">
                <a:solidFill>
                  <a:srgbClr val="D64242"/>
                </a:solidFill>
              </a:defRPr>
            </a:lvl1pPr>
            <a:lvl2pPr marL="530352" indent="0" algn="ctr">
              <a:buNone/>
              <a:defRPr sz="1400"/>
            </a:lvl2pPr>
          </a:lstStyle>
          <a:p>
            <a:pPr lvl="0"/>
            <a:r>
              <a:rPr lang="fr-FR" dirty="0" smtClean="0"/>
              <a:t>Texte Titre</a:t>
            </a:r>
          </a:p>
        </p:txBody>
      </p:sp>
      <p:sp>
        <p:nvSpPr>
          <p:cNvPr id="75" name="Espace réservé du texte 62"/>
          <p:cNvSpPr>
            <a:spLocks noGrp="1"/>
          </p:cNvSpPr>
          <p:nvPr>
            <p:ph type="body" sz="quarter" idx="29" hasCustomPrompt="1"/>
          </p:nvPr>
        </p:nvSpPr>
        <p:spPr>
          <a:xfrm>
            <a:off x="10029160" y="1407511"/>
            <a:ext cx="1931988" cy="825500"/>
          </a:xfrm>
        </p:spPr>
        <p:txBody>
          <a:bodyPr>
            <a:normAutofit/>
          </a:bodyPr>
          <a:lstStyle>
            <a:lvl1pPr marL="0" indent="0" algn="ctr">
              <a:buNone/>
              <a:defRPr sz="1200"/>
            </a:lvl1pPr>
          </a:lstStyle>
          <a:p>
            <a:pPr lvl="0"/>
            <a:r>
              <a:rPr lang="fr-FR" dirty="0" smtClean="0"/>
              <a:t>  Description</a:t>
            </a:r>
          </a:p>
        </p:txBody>
      </p:sp>
      <p:pic>
        <p:nvPicPr>
          <p:cNvPr id="54" name="Image 5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8542" y="5428545"/>
            <a:ext cx="914400" cy="914400"/>
          </a:xfrm>
          <a:prstGeom prst="rect">
            <a:avLst/>
          </a:prstGeom>
        </p:spPr>
      </p:pic>
    </p:spTree>
    <p:extLst>
      <p:ext uri="{BB962C8B-B14F-4D97-AF65-F5344CB8AC3E}">
        <p14:creationId xmlns:p14="http://schemas.microsoft.com/office/powerpoint/2010/main" val="8174590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meline 4 ans">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87DE6118-2437-4B30-8E3C-4D2BE6020583}" type="datetimeFigureOut">
              <a:rPr lang="en-US" smtClean="0"/>
              <a:pPr/>
              <a:t>11/6/2019</a:t>
            </a:fld>
            <a:endParaRPr lang="en-US" dirty="0"/>
          </a:p>
        </p:txBody>
      </p:sp>
      <p:sp>
        <p:nvSpPr>
          <p:cNvPr id="4" name="Espace réservé du pied de page 3"/>
          <p:cNvSpPr>
            <a:spLocks noGrp="1"/>
          </p:cNvSpPr>
          <p:nvPr>
            <p:ph type="ftr" sz="quarter" idx="11"/>
          </p:nvPr>
        </p:nvSpPr>
        <p:spPr/>
        <p:txBody>
          <a:bodyPr/>
          <a:lstStyle/>
          <a:p>
            <a:endParaRPr lang="en-US" dirty="0"/>
          </a:p>
        </p:txBody>
      </p:sp>
      <p:sp>
        <p:nvSpPr>
          <p:cNvPr id="5" name="Espace réservé du numéro de diapositive 4"/>
          <p:cNvSpPr>
            <a:spLocks noGrp="1"/>
          </p:cNvSpPr>
          <p:nvPr>
            <p:ph type="sldNum" sz="quarter" idx="12"/>
          </p:nvPr>
        </p:nvSpPr>
        <p:spPr/>
        <p:txBody>
          <a:bodyPr/>
          <a:lstStyle/>
          <a:p>
            <a:fld id="{69E57DC2-970A-4B3E-BB1C-7A09969E49DF}" type="slidenum">
              <a:rPr lang="en-US" smtClean="0"/>
              <a:pPr/>
              <a:t>‹N°›</a:t>
            </a:fld>
            <a:endParaRPr lang="en-US" dirty="0"/>
          </a:p>
        </p:txBody>
      </p:sp>
      <p:sp>
        <p:nvSpPr>
          <p:cNvPr id="56" name="Title 1"/>
          <p:cNvSpPr txBox="1">
            <a:spLocks/>
          </p:cNvSpPr>
          <p:nvPr/>
        </p:nvSpPr>
        <p:spPr>
          <a:xfrm>
            <a:off x="696752" y="312855"/>
            <a:ext cx="10969943" cy="711081"/>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en-US" dirty="0" smtClean="0"/>
              <a:t>Timeline – 4 </a:t>
            </a:r>
            <a:r>
              <a:rPr lang="en-US" dirty="0" err="1" smtClean="0"/>
              <a:t>ans</a:t>
            </a:r>
            <a:endParaRPr lang="en-US" dirty="0"/>
          </a:p>
        </p:txBody>
      </p:sp>
      <p:grpSp>
        <p:nvGrpSpPr>
          <p:cNvPr id="97" name="Group 17"/>
          <p:cNvGrpSpPr/>
          <p:nvPr/>
        </p:nvGrpSpPr>
        <p:grpSpPr>
          <a:xfrm flipV="1">
            <a:off x="1464857" y="3124200"/>
            <a:ext cx="2438400" cy="2105027"/>
            <a:chOff x="608012" y="1781173"/>
            <a:chExt cx="2438400" cy="2105027"/>
          </a:xfrm>
        </p:grpSpPr>
        <p:sp>
          <p:nvSpPr>
            <p:cNvPr id="98" name="Arc 97"/>
            <p:cNvSpPr/>
            <p:nvPr/>
          </p:nvSpPr>
          <p:spPr>
            <a:xfrm>
              <a:off x="1674812" y="2514600"/>
              <a:ext cx="1371600" cy="1371600"/>
            </a:xfrm>
            <a:prstGeom prst="arc">
              <a:avLst>
                <a:gd name="adj1" fmla="val 10812873"/>
                <a:gd name="adj2" fmla="val 16131434"/>
              </a:avLst>
            </a:prstGeom>
            <a:ln w="76200" cap="rnd">
              <a:solidFill>
                <a:srgbClr val="3BA0BB"/>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9" name="Freeform 19"/>
            <p:cNvSpPr/>
            <p:nvPr/>
          </p:nvSpPr>
          <p:spPr>
            <a:xfrm>
              <a:off x="608012" y="3198812"/>
              <a:ext cx="1063626" cy="77788"/>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rgbClr val="3BA0BB"/>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sp>
          <p:nvSpPr>
            <p:cNvPr id="100" name="Freeform 20"/>
            <p:cNvSpPr/>
            <p:nvPr/>
          </p:nvSpPr>
          <p:spPr>
            <a:xfrm rot="5400000">
              <a:off x="1964850" y="2124073"/>
              <a:ext cx="731520" cy="45719"/>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rgbClr val="3BA0BB"/>
              </a:solidFill>
              <a:headEnd type="none"/>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grpSp>
      <p:grpSp>
        <p:nvGrpSpPr>
          <p:cNvPr id="101" name="Group 27"/>
          <p:cNvGrpSpPr/>
          <p:nvPr/>
        </p:nvGrpSpPr>
        <p:grpSpPr>
          <a:xfrm>
            <a:off x="3688946" y="2401888"/>
            <a:ext cx="2438400" cy="2105027"/>
            <a:chOff x="608012" y="1781173"/>
            <a:chExt cx="2438400" cy="2105027"/>
          </a:xfrm>
        </p:grpSpPr>
        <p:sp>
          <p:nvSpPr>
            <p:cNvPr id="102" name="Arc 101"/>
            <p:cNvSpPr/>
            <p:nvPr/>
          </p:nvSpPr>
          <p:spPr>
            <a:xfrm>
              <a:off x="1674812" y="2514600"/>
              <a:ext cx="1371600" cy="1371600"/>
            </a:xfrm>
            <a:prstGeom prst="arc">
              <a:avLst>
                <a:gd name="adj1" fmla="val 10812873"/>
                <a:gd name="adj2" fmla="val 16131434"/>
              </a:avLst>
            </a:prstGeom>
            <a:ln w="76200" cap="rnd">
              <a:solidFill>
                <a:srgbClr val="896FA8"/>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3" name="Freeform 29"/>
            <p:cNvSpPr/>
            <p:nvPr/>
          </p:nvSpPr>
          <p:spPr>
            <a:xfrm>
              <a:off x="608012" y="3198812"/>
              <a:ext cx="1063626" cy="77788"/>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rgbClr val="896FA8"/>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sp>
          <p:nvSpPr>
            <p:cNvPr id="104" name="Freeform 30"/>
            <p:cNvSpPr/>
            <p:nvPr/>
          </p:nvSpPr>
          <p:spPr>
            <a:xfrm rot="5400000">
              <a:off x="1964850" y="2124073"/>
              <a:ext cx="731520" cy="45719"/>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rgbClr val="896FA8"/>
              </a:solidFill>
              <a:headEnd type="none"/>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grpSp>
      <p:grpSp>
        <p:nvGrpSpPr>
          <p:cNvPr id="105" name="Group 31"/>
          <p:cNvGrpSpPr/>
          <p:nvPr/>
        </p:nvGrpSpPr>
        <p:grpSpPr>
          <a:xfrm flipV="1">
            <a:off x="5884457" y="3124200"/>
            <a:ext cx="2438400" cy="2105027"/>
            <a:chOff x="608012" y="1781173"/>
            <a:chExt cx="2438400" cy="2105027"/>
          </a:xfrm>
        </p:grpSpPr>
        <p:sp>
          <p:nvSpPr>
            <p:cNvPr id="106" name="Arc 105"/>
            <p:cNvSpPr/>
            <p:nvPr/>
          </p:nvSpPr>
          <p:spPr>
            <a:xfrm>
              <a:off x="1674812" y="2514600"/>
              <a:ext cx="1371600" cy="1371600"/>
            </a:xfrm>
            <a:prstGeom prst="arc">
              <a:avLst>
                <a:gd name="adj1" fmla="val 10812873"/>
                <a:gd name="adj2" fmla="val 16131434"/>
              </a:avLst>
            </a:prstGeom>
            <a:ln w="76200" cap="rnd">
              <a:solidFill>
                <a:srgbClr val="55983A"/>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7" name="Freeform 33"/>
            <p:cNvSpPr/>
            <p:nvPr/>
          </p:nvSpPr>
          <p:spPr>
            <a:xfrm>
              <a:off x="608012" y="3198812"/>
              <a:ext cx="1063626" cy="77788"/>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rgbClr val="55983A"/>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sp>
          <p:nvSpPr>
            <p:cNvPr id="108" name="Freeform 34"/>
            <p:cNvSpPr/>
            <p:nvPr/>
          </p:nvSpPr>
          <p:spPr>
            <a:xfrm rot="5400000">
              <a:off x="1964850" y="2124073"/>
              <a:ext cx="731520" cy="45719"/>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rgbClr val="55983A"/>
              </a:solidFill>
              <a:headEnd type="none"/>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grpSp>
      <p:grpSp>
        <p:nvGrpSpPr>
          <p:cNvPr id="109" name="Group 41"/>
          <p:cNvGrpSpPr/>
          <p:nvPr/>
        </p:nvGrpSpPr>
        <p:grpSpPr>
          <a:xfrm>
            <a:off x="8108546" y="2401888"/>
            <a:ext cx="2438400" cy="2105027"/>
            <a:chOff x="608012" y="1781173"/>
            <a:chExt cx="2438400" cy="2105027"/>
          </a:xfrm>
        </p:grpSpPr>
        <p:sp>
          <p:nvSpPr>
            <p:cNvPr id="110" name="Arc 109"/>
            <p:cNvSpPr/>
            <p:nvPr/>
          </p:nvSpPr>
          <p:spPr>
            <a:xfrm>
              <a:off x="1674812" y="2514600"/>
              <a:ext cx="1371600" cy="1371600"/>
            </a:xfrm>
            <a:prstGeom prst="arc">
              <a:avLst>
                <a:gd name="adj1" fmla="val 10812873"/>
                <a:gd name="adj2" fmla="val 16131434"/>
              </a:avLst>
            </a:prstGeom>
            <a:ln w="76200" cap="rnd">
              <a:solidFill>
                <a:srgbClr val="D6424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1" name="Freeform 43"/>
            <p:cNvSpPr/>
            <p:nvPr/>
          </p:nvSpPr>
          <p:spPr>
            <a:xfrm>
              <a:off x="608012" y="3198812"/>
              <a:ext cx="1063626" cy="77788"/>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rgbClr val="D6424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sp>
          <p:nvSpPr>
            <p:cNvPr id="112" name="Freeform 44"/>
            <p:cNvSpPr/>
            <p:nvPr/>
          </p:nvSpPr>
          <p:spPr>
            <a:xfrm rot="5400000">
              <a:off x="1964850" y="2124073"/>
              <a:ext cx="731520" cy="45719"/>
            </a:xfrm>
            <a:custGeom>
              <a:avLst/>
              <a:gdLst>
                <a:gd name="connsiteX0" fmla="*/ 1403350 w 1403350"/>
                <a:gd name="connsiteY0" fmla="*/ 0 h 0"/>
                <a:gd name="connsiteX1" fmla="*/ 0 w 1403350"/>
                <a:gd name="connsiteY1" fmla="*/ 0 h 0"/>
              </a:gdLst>
              <a:ahLst/>
              <a:cxnLst>
                <a:cxn ang="0">
                  <a:pos x="connsiteX0" y="connsiteY0"/>
                </a:cxn>
                <a:cxn ang="0">
                  <a:pos x="connsiteX1" y="connsiteY1"/>
                </a:cxn>
              </a:cxnLst>
              <a:rect l="l" t="t" r="r" b="b"/>
              <a:pathLst>
                <a:path w="1403350">
                  <a:moveTo>
                    <a:pt x="1403350" y="0"/>
                  </a:moveTo>
                  <a:lnTo>
                    <a:pt x="0" y="0"/>
                  </a:lnTo>
                </a:path>
              </a:pathLst>
            </a:custGeom>
            <a:ln w="76200" cap="rnd">
              <a:solidFill>
                <a:srgbClr val="D64242"/>
              </a:solidFill>
              <a:headEnd type="none"/>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grpSp>
      <p:grpSp>
        <p:nvGrpSpPr>
          <p:cNvPr id="113" name="Group 21"/>
          <p:cNvGrpSpPr/>
          <p:nvPr/>
        </p:nvGrpSpPr>
        <p:grpSpPr>
          <a:xfrm>
            <a:off x="2684057" y="3263900"/>
            <a:ext cx="1066800" cy="1066800"/>
            <a:chOff x="9726611" y="2667000"/>
            <a:chExt cx="1066800" cy="1066800"/>
          </a:xfrm>
        </p:grpSpPr>
        <p:sp>
          <p:nvSpPr>
            <p:cNvPr id="114" name="Oval 22"/>
            <p:cNvSpPr/>
            <p:nvPr/>
          </p:nvSpPr>
          <p:spPr>
            <a:xfrm>
              <a:off x="9726611" y="2667000"/>
              <a:ext cx="1066800" cy="1066800"/>
            </a:xfrm>
            <a:prstGeom prst="ellipse">
              <a:avLst/>
            </a:prstGeom>
            <a:solidFill>
              <a:schemeClr val="bg1"/>
            </a:solidFill>
            <a:ln>
              <a:noFill/>
            </a:ln>
            <a:effectLst>
              <a:outerShdw blurRad="190500" dist="889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23"/>
            <p:cNvSpPr>
              <a:spLocks noChangeAspect="1"/>
            </p:cNvSpPr>
            <p:nvPr/>
          </p:nvSpPr>
          <p:spPr>
            <a:xfrm>
              <a:off x="9828212" y="2768601"/>
              <a:ext cx="863598" cy="863598"/>
            </a:xfrm>
            <a:prstGeom prst="ellipse">
              <a:avLst/>
            </a:prstGeom>
            <a:gradFill flip="none" rotWithShape="1">
              <a:gsLst>
                <a:gs pos="60000">
                  <a:schemeClr val="bg1"/>
                </a:gs>
                <a:gs pos="0">
                  <a:schemeClr val="bg1">
                    <a:lumMod val="92000"/>
                  </a:schemeClr>
                </a:gs>
              </a:gsLst>
              <a:lin ang="27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6" name="Group 24"/>
          <p:cNvGrpSpPr/>
          <p:nvPr/>
        </p:nvGrpSpPr>
        <p:grpSpPr>
          <a:xfrm>
            <a:off x="4893857" y="3263900"/>
            <a:ext cx="1066800" cy="1066800"/>
            <a:chOff x="9726611" y="2667000"/>
            <a:chExt cx="1066800" cy="1066800"/>
          </a:xfrm>
        </p:grpSpPr>
        <p:sp>
          <p:nvSpPr>
            <p:cNvPr id="117" name="Oval 25"/>
            <p:cNvSpPr/>
            <p:nvPr/>
          </p:nvSpPr>
          <p:spPr>
            <a:xfrm>
              <a:off x="9726611" y="2667000"/>
              <a:ext cx="1066800" cy="1066800"/>
            </a:xfrm>
            <a:prstGeom prst="ellipse">
              <a:avLst/>
            </a:prstGeom>
            <a:solidFill>
              <a:schemeClr val="bg1"/>
            </a:solidFill>
            <a:ln>
              <a:noFill/>
            </a:ln>
            <a:effectLst>
              <a:outerShdw blurRad="190500" dist="889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26"/>
            <p:cNvSpPr>
              <a:spLocks noChangeAspect="1"/>
            </p:cNvSpPr>
            <p:nvPr/>
          </p:nvSpPr>
          <p:spPr>
            <a:xfrm>
              <a:off x="9828212" y="2768601"/>
              <a:ext cx="863598" cy="863598"/>
            </a:xfrm>
            <a:prstGeom prst="ellipse">
              <a:avLst/>
            </a:prstGeom>
            <a:gradFill flip="none" rotWithShape="1">
              <a:gsLst>
                <a:gs pos="60000">
                  <a:schemeClr val="bg1"/>
                </a:gs>
                <a:gs pos="0">
                  <a:schemeClr val="bg1">
                    <a:lumMod val="92000"/>
                  </a:schemeClr>
                </a:gs>
              </a:gsLst>
              <a:lin ang="27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9" name="Group 35"/>
          <p:cNvGrpSpPr/>
          <p:nvPr/>
        </p:nvGrpSpPr>
        <p:grpSpPr>
          <a:xfrm>
            <a:off x="7103657" y="3263900"/>
            <a:ext cx="1066800" cy="1066800"/>
            <a:chOff x="9726611" y="2667000"/>
            <a:chExt cx="1066800" cy="1066800"/>
          </a:xfrm>
        </p:grpSpPr>
        <p:sp>
          <p:nvSpPr>
            <p:cNvPr id="120" name="Oval 36"/>
            <p:cNvSpPr/>
            <p:nvPr/>
          </p:nvSpPr>
          <p:spPr>
            <a:xfrm>
              <a:off x="9726611" y="2667000"/>
              <a:ext cx="1066800" cy="1066800"/>
            </a:xfrm>
            <a:prstGeom prst="ellipse">
              <a:avLst/>
            </a:prstGeom>
            <a:solidFill>
              <a:schemeClr val="bg1"/>
            </a:solidFill>
            <a:ln>
              <a:noFill/>
            </a:ln>
            <a:effectLst>
              <a:outerShdw blurRad="190500" dist="889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37"/>
            <p:cNvSpPr>
              <a:spLocks noChangeAspect="1"/>
            </p:cNvSpPr>
            <p:nvPr/>
          </p:nvSpPr>
          <p:spPr>
            <a:xfrm>
              <a:off x="9828212" y="2768601"/>
              <a:ext cx="863598" cy="863598"/>
            </a:xfrm>
            <a:prstGeom prst="ellipse">
              <a:avLst/>
            </a:prstGeom>
            <a:gradFill flip="none" rotWithShape="1">
              <a:gsLst>
                <a:gs pos="60000">
                  <a:schemeClr val="bg1"/>
                </a:gs>
                <a:gs pos="0">
                  <a:schemeClr val="bg1">
                    <a:lumMod val="92000"/>
                  </a:schemeClr>
                </a:gs>
              </a:gsLst>
              <a:lin ang="27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2" name="Group 38"/>
          <p:cNvGrpSpPr/>
          <p:nvPr/>
        </p:nvGrpSpPr>
        <p:grpSpPr>
          <a:xfrm>
            <a:off x="9313457" y="3263900"/>
            <a:ext cx="1066800" cy="1066800"/>
            <a:chOff x="9726611" y="2667000"/>
            <a:chExt cx="1066800" cy="1066800"/>
          </a:xfrm>
        </p:grpSpPr>
        <p:sp>
          <p:nvSpPr>
            <p:cNvPr id="123" name="Oval 39"/>
            <p:cNvSpPr/>
            <p:nvPr/>
          </p:nvSpPr>
          <p:spPr>
            <a:xfrm>
              <a:off x="9726611" y="2667000"/>
              <a:ext cx="1066800" cy="1066800"/>
            </a:xfrm>
            <a:prstGeom prst="ellipse">
              <a:avLst/>
            </a:prstGeom>
            <a:solidFill>
              <a:schemeClr val="bg1"/>
            </a:solidFill>
            <a:ln>
              <a:noFill/>
            </a:ln>
            <a:effectLst>
              <a:outerShdw blurRad="190500" dist="889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40"/>
            <p:cNvSpPr>
              <a:spLocks noChangeAspect="1"/>
            </p:cNvSpPr>
            <p:nvPr/>
          </p:nvSpPr>
          <p:spPr>
            <a:xfrm>
              <a:off x="9828212" y="2768601"/>
              <a:ext cx="863598" cy="863598"/>
            </a:xfrm>
            <a:prstGeom prst="ellipse">
              <a:avLst/>
            </a:prstGeom>
            <a:gradFill flip="none" rotWithShape="1">
              <a:gsLst>
                <a:gs pos="60000">
                  <a:schemeClr val="bg1"/>
                </a:gs>
                <a:gs pos="0">
                  <a:schemeClr val="bg1">
                    <a:lumMod val="92000"/>
                  </a:schemeClr>
                </a:gs>
              </a:gsLst>
              <a:lin ang="27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5" name="TextBox 46"/>
          <p:cNvSpPr txBox="1"/>
          <p:nvPr/>
        </p:nvSpPr>
        <p:spPr>
          <a:xfrm>
            <a:off x="2850746" y="2730500"/>
            <a:ext cx="755336" cy="400110"/>
          </a:xfrm>
          <a:prstGeom prst="rect">
            <a:avLst/>
          </a:prstGeom>
          <a:noFill/>
        </p:spPr>
        <p:txBody>
          <a:bodyPr wrap="none" rtlCol="0" anchor="ctr">
            <a:spAutoFit/>
          </a:bodyPr>
          <a:lstStyle/>
          <a:p>
            <a:pPr algn="ctr"/>
            <a:r>
              <a:rPr lang="en-US" sz="2000" b="1" i="1">
                <a:solidFill>
                  <a:schemeClr val="tx1">
                    <a:lumMod val="75000"/>
                    <a:lumOff val="25000"/>
                  </a:schemeClr>
                </a:solidFill>
                <a:latin typeface="Arial" panose="020B0604020202020204" pitchFamily="34" charset="0"/>
                <a:cs typeface="Arial" panose="020B0604020202020204" pitchFamily="34" charset="0"/>
              </a:rPr>
              <a:t>2018</a:t>
            </a:r>
            <a:endParaRPr lang="en-US" sz="2000" b="1"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126" name="TextBox 47"/>
          <p:cNvSpPr txBox="1"/>
          <p:nvPr/>
        </p:nvSpPr>
        <p:spPr>
          <a:xfrm>
            <a:off x="4984346" y="4559300"/>
            <a:ext cx="755336" cy="400110"/>
          </a:xfrm>
          <a:prstGeom prst="rect">
            <a:avLst/>
          </a:prstGeom>
          <a:noFill/>
        </p:spPr>
        <p:txBody>
          <a:bodyPr wrap="none" rtlCol="0" anchor="ctr">
            <a:spAutoFit/>
          </a:bodyPr>
          <a:lstStyle/>
          <a:p>
            <a:pPr algn="ctr"/>
            <a:r>
              <a:rPr lang="en-US" sz="2000" b="1" i="1">
                <a:solidFill>
                  <a:schemeClr val="tx1">
                    <a:lumMod val="75000"/>
                    <a:lumOff val="25000"/>
                  </a:schemeClr>
                </a:solidFill>
                <a:latin typeface="Arial" panose="020B0604020202020204" pitchFamily="34" charset="0"/>
                <a:cs typeface="Arial" panose="020B0604020202020204" pitchFamily="34" charset="0"/>
              </a:rPr>
              <a:t>2019</a:t>
            </a:r>
            <a:endParaRPr lang="en-US" sz="2000" b="1"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127" name="TextBox 48"/>
          <p:cNvSpPr txBox="1"/>
          <p:nvPr/>
        </p:nvSpPr>
        <p:spPr>
          <a:xfrm>
            <a:off x="7219546" y="2730500"/>
            <a:ext cx="755336" cy="400110"/>
          </a:xfrm>
          <a:prstGeom prst="rect">
            <a:avLst/>
          </a:prstGeom>
          <a:noFill/>
        </p:spPr>
        <p:txBody>
          <a:bodyPr wrap="none" rtlCol="0" anchor="ctr">
            <a:spAutoFit/>
          </a:bodyPr>
          <a:lstStyle/>
          <a:p>
            <a:pPr algn="ctr"/>
            <a:r>
              <a:rPr lang="en-US" sz="2000" b="1" i="1">
                <a:solidFill>
                  <a:schemeClr val="tx1">
                    <a:lumMod val="75000"/>
                    <a:lumOff val="25000"/>
                  </a:schemeClr>
                </a:solidFill>
                <a:latin typeface="Arial" panose="020B0604020202020204" pitchFamily="34" charset="0"/>
                <a:cs typeface="Arial" panose="020B0604020202020204" pitchFamily="34" charset="0"/>
              </a:rPr>
              <a:t>2020</a:t>
            </a:r>
            <a:endParaRPr lang="en-US" sz="2000" b="1"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128" name="TextBox 49"/>
          <p:cNvSpPr txBox="1"/>
          <p:nvPr/>
        </p:nvSpPr>
        <p:spPr>
          <a:xfrm>
            <a:off x="9480146" y="4559300"/>
            <a:ext cx="755336" cy="400110"/>
          </a:xfrm>
          <a:prstGeom prst="rect">
            <a:avLst/>
          </a:prstGeom>
          <a:noFill/>
        </p:spPr>
        <p:txBody>
          <a:bodyPr wrap="none" rtlCol="0" anchor="ctr">
            <a:spAutoFit/>
          </a:bodyPr>
          <a:lstStyle/>
          <a:p>
            <a:pPr algn="ctr"/>
            <a:r>
              <a:rPr lang="en-US" sz="2000" b="1" i="1">
                <a:solidFill>
                  <a:schemeClr val="tx1">
                    <a:lumMod val="75000"/>
                    <a:lumOff val="25000"/>
                  </a:schemeClr>
                </a:solidFill>
                <a:latin typeface="Arial" panose="020B0604020202020204" pitchFamily="34" charset="0"/>
                <a:cs typeface="Arial" panose="020B0604020202020204" pitchFamily="34" charset="0"/>
              </a:rPr>
              <a:t>2021</a:t>
            </a:r>
            <a:endParaRPr lang="en-US" sz="2000" b="1"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129" name="TextBox 52"/>
          <p:cNvSpPr txBox="1"/>
          <p:nvPr/>
        </p:nvSpPr>
        <p:spPr>
          <a:xfrm>
            <a:off x="2317346" y="5340436"/>
            <a:ext cx="1843778" cy="907964"/>
          </a:xfrm>
          <a:prstGeom prst="rect">
            <a:avLst/>
          </a:prstGeom>
          <a:noFill/>
        </p:spPr>
        <p:txBody>
          <a:bodyPr wrap="square" rtlCol="0" anchor="ctr">
            <a:noAutofit/>
          </a:bodyPr>
          <a:lstStyle/>
          <a:p>
            <a:pPr algn="ctr"/>
            <a:r>
              <a:rPr lang="en-US" sz="1600" b="1" dirty="0">
                <a:solidFill>
                  <a:srgbClr val="3BA0BB"/>
                </a:solidFill>
                <a:latin typeface="Arial" panose="020B0604020202020204" pitchFamily="34" charset="0"/>
                <a:cs typeface="Arial" panose="020B0604020202020204" pitchFamily="34" charset="0"/>
              </a:rPr>
              <a:t>Text Title</a:t>
            </a:r>
          </a:p>
          <a:p>
            <a:pPr algn="ctr"/>
            <a:r>
              <a:rPr lang="en-US" sz="1200" dirty="0">
                <a:solidFill>
                  <a:schemeClr val="tx1">
                    <a:lumMod val="75000"/>
                    <a:lumOff val="25000"/>
                  </a:schemeClr>
                </a:solidFill>
                <a:latin typeface="Arial" panose="020B0604020202020204" pitchFamily="34" charset="0"/>
                <a:cs typeface="Arial" panose="020B0604020202020204" pitchFamily="34" charset="0"/>
              </a:rPr>
              <a:t>This is a sample text, place your own text here</a:t>
            </a:r>
          </a:p>
        </p:txBody>
      </p:sp>
      <p:sp>
        <p:nvSpPr>
          <p:cNvPr id="130" name="TextBox 53"/>
          <p:cNvSpPr txBox="1"/>
          <p:nvPr/>
        </p:nvSpPr>
        <p:spPr>
          <a:xfrm>
            <a:off x="4527146" y="1371600"/>
            <a:ext cx="1843778" cy="907964"/>
          </a:xfrm>
          <a:prstGeom prst="rect">
            <a:avLst/>
          </a:prstGeom>
          <a:noFill/>
        </p:spPr>
        <p:txBody>
          <a:bodyPr wrap="square" rtlCol="0" anchor="ctr">
            <a:noAutofit/>
          </a:bodyPr>
          <a:lstStyle/>
          <a:p>
            <a:pPr algn="ctr"/>
            <a:r>
              <a:rPr lang="en-US" sz="1600" b="1" dirty="0">
                <a:solidFill>
                  <a:srgbClr val="896FA8"/>
                </a:solidFill>
                <a:latin typeface="Arial" panose="020B0604020202020204" pitchFamily="34" charset="0"/>
                <a:cs typeface="Arial" panose="020B0604020202020204" pitchFamily="34" charset="0"/>
              </a:rPr>
              <a:t>Text Title</a:t>
            </a:r>
          </a:p>
          <a:p>
            <a:pPr algn="ctr"/>
            <a:r>
              <a:rPr lang="en-US" sz="1200" dirty="0">
                <a:solidFill>
                  <a:schemeClr val="tx1">
                    <a:lumMod val="75000"/>
                    <a:lumOff val="25000"/>
                  </a:schemeClr>
                </a:solidFill>
                <a:latin typeface="Arial" panose="020B0604020202020204" pitchFamily="34" charset="0"/>
                <a:cs typeface="Arial" panose="020B0604020202020204" pitchFamily="34" charset="0"/>
              </a:rPr>
              <a:t>This is a sample text, place your own text here</a:t>
            </a:r>
          </a:p>
        </p:txBody>
      </p:sp>
      <p:sp>
        <p:nvSpPr>
          <p:cNvPr id="131" name="TextBox 54"/>
          <p:cNvSpPr txBox="1"/>
          <p:nvPr/>
        </p:nvSpPr>
        <p:spPr>
          <a:xfrm>
            <a:off x="6751923" y="5340436"/>
            <a:ext cx="1843778" cy="907964"/>
          </a:xfrm>
          <a:prstGeom prst="rect">
            <a:avLst/>
          </a:prstGeom>
          <a:noFill/>
        </p:spPr>
        <p:txBody>
          <a:bodyPr wrap="square" rtlCol="0" anchor="ctr">
            <a:noAutofit/>
          </a:bodyPr>
          <a:lstStyle/>
          <a:p>
            <a:pPr algn="ctr"/>
            <a:r>
              <a:rPr lang="en-US" sz="1600" b="1" dirty="0">
                <a:solidFill>
                  <a:srgbClr val="55983A"/>
                </a:solidFill>
                <a:latin typeface="Arial" panose="020B0604020202020204" pitchFamily="34" charset="0"/>
                <a:cs typeface="Arial" panose="020B0604020202020204" pitchFamily="34" charset="0"/>
              </a:rPr>
              <a:t>Text Title</a:t>
            </a:r>
          </a:p>
          <a:p>
            <a:pPr algn="ctr"/>
            <a:r>
              <a:rPr lang="en-US" sz="1200" dirty="0">
                <a:solidFill>
                  <a:schemeClr val="tx1">
                    <a:lumMod val="75000"/>
                    <a:lumOff val="25000"/>
                  </a:schemeClr>
                </a:solidFill>
                <a:latin typeface="Arial" panose="020B0604020202020204" pitchFamily="34" charset="0"/>
                <a:cs typeface="Arial" panose="020B0604020202020204" pitchFamily="34" charset="0"/>
              </a:rPr>
              <a:t>This is a sample text, place your own text here</a:t>
            </a:r>
          </a:p>
        </p:txBody>
      </p:sp>
      <p:sp>
        <p:nvSpPr>
          <p:cNvPr id="132" name="TextBox 55"/>
          <p:cNvSpPr txBox="1"/>
          <p:nvPr/>
        </p:nvSpPr>
        <p:spPr>
          <a:xfrm>
            <a:off x="8870546" y="1371600"/>
            <a:ext cx="1843778" cy="907964"/>
          </a:xfrm>
          <a:prstGeom prst="rect">
            <a:avLst/>
          </a:prstGeom>
          <a:noFill/>
        </p:spPr>
        <p:txBody>
          <a:bodyPr wrap="square" rtlCol="0" anchor="ctr">
            <a:noAutofit/>
          </a:bodyPr>
          <a:lstStyle/>
          <a:p>
            <a:pPr algn="ctr"/>
            <a:r>
              <a:rPr lang="en-US" sz="1600" b="1" dirty="0">
                <a:solidFill>
                  <a:srgbClr val="D64242"/>
                </a:solidFill>
                <a:latin typeface="Arial" panose="020B0604020202020204" pitchFamily="34" charset="0"/>
                <a:cs typeface="Arial" panose="020B0604020202020204" pitchFamily="34" charset="0"/>
              </a:rPr>
              <a:t>Text Title</a:t>
            </a:r>
          </a:p>
          <a:p>
            <a:pPr algn="ctr"/>
            <a:r>
              <a:rPr lang="en-US" sz="1200" dirty="0">
                <a:solidFill>
                  <a:schemeClr val="tx1">
                    <a:lumMod val="75000"/>
                    <a:lumOff val="25000"/>
                  </a:schemeClr>
                </a:solidFill>
                <a:latin typeface="Arial" panose="020B0604020202020204" pitchFamily="34" charset="0"/>
                <a:cs typeface="Arial" panose="020B0604020202020204" pitchFamily="34" charset="0"/>
              </a:rPr>
              <a:t>This is a sample text, place your own text here</a:t>
            </a:r>
          </a:p>
        </p:txBody>
      </p:sp>
      <p:sp>
        <p:nvSpPr>
          <p:cNvPr id="133" name="Freeform 57"/>
          <p:cNvSpPr>
            <a:spLocks noEditPoints="1"/>
          </p:cNvSpPr>
          <p:nvPr/>
        </p:nvSpPr>
        <p:spPr bwMode="auto">
          <a:xfrm>
            <a:off x="7384826" y="3545070"/>
            <a:ext cx="504463" cy="504461"/>
          </a:xfrm>
          <a:custGeom>
            <a:avLst/>
            <a:gdLst>
              <a:gd name="T0" fmla="*/ 20 w 107"/>
              <a:gd name="T1" fmla="*/ 26 h 107"/>
              <a:gd name="T2" fmla="*/ 20 w 107"/>
              <a:gd name="T3" fmla="*/ 27 h 107"/>
              <a:gd name="T4" fmla="*/ 26 w 107"/>
              <a:gd name="T5" fmla="*/ 65 h 107"/>
              <a:gd name="T6" fmla="*/ 49 w 107"/>
              <a:gd name="T7" fmla="*/ 83 h 107"/>
              <a:gd name="T8" fmla="*/ 54 w 107"/>
              <a:gd name="T9" fmla="*/ 85 h 107"/>
              <a:gd name="T10" fmla="*/ 58 w 107"/>
              <a:gd name="T11" fmla="*/ 83 h 107"/>
              <a:gd name="T12" fmla="*/ 81 w 107"/>
              <a:gd name="T13" fmla="*/ 65 h 107"/>
              <a:gd name="T14" fmla="*/ 87 w 107"/>
              <a:gd name="T15" fmla="*/ 27 h 107"/>
              <a:gd name="T16" fmla="*/ 87 w 107"/>
              <a:gd name="T17" fmla="*/ 26 h 107"/>
              <a:gd name="T18" fmla="*/ 84 w 107"/>
              <a:gd name="T19" fmla="*/ 22 h 107"/>
              <a:gd name="T20" fmla="*/ 54 w 107"/>
              <a:gd name="T21" fmla="*/ 19 h 107"/>
              <a:gd name="T22" fmla="*/ 23 w 107"/>
              <a:gd name="T23" fmla="*/ 22 h 107"/>
              <a:gd name="T24" fmla="*/ 20 w 107"/>
              <a:gd name="T25" fmla="*/ 26 h 107"/>
              <a:gd name="T26" fmla="*/ 0 w 107"/>
              <a:gd name="T27" fmla="*/ 14 h 107"/>
              <a:gd name="T28" fmla="*/ 0 w 107"/>
              <a:gd name="T29" fmla="*/ 14 h 107"/>
              <a:gd name="T30" fmla="*/ 9 w 107"/>
              <a:gd name="T31" fmla="*/ 76 h 107"/>
              <a:gd name="T32" fmla="*/ 46 w 107"/>
              <a:gd name="T33" fmla="*/ 104 h 107"/>
              <a:gd name="T34" fmla="*/ 54 w 107"/>
              <a:gd name="T35" fmla="*/ 107 h 107"/>
              <a:gd name="T36" fmla="*/ 61 w 107"/>
              <a:gd name="T37" fmla="*/ 104 h 107"/>
              <a:gd name="T38" fmla="*/ 98 w 107"/>
              <a:gd name="T39" fmla="*/ 76 h 107"/>
              <a:gd name="T40" fmla="*/ 107 w 107"/>
              <a:gd name="T41" fmla="*/ 14 h 107"/>
              <a:gd name="T42" fmla="*/ 107 w 107"/>
              <a:gd name="T43" fmla="*/ 14 h 107"/>
              <a:gd name="T44" fmla="*/ 102 w 107"/>
              <a:gd name="T45" fmla="*/ 7 h 107"/>
              <a:gd name="T46" fmla="*/ 54 w 107"/>
              <a:gd name="T47" fmla="*/ 0 h 107"/>
              <a:gd name="T48" fmla="*/ 5 w 107"/>
              <a:gd name="T49" fmla="*/ 7 h 107"/>
              <a:gd name="T50" fmla="*/ 0 w 107"/>
              <a:gd name="T51" fmla="*/ 14 h 107"/>
              <a:gd name="T52" fmla="*/ 11 w 107"/>
              <a:gd name="T53" fmla="*/ 21 h 107"/>
              <a:gd name="T54" fmla="*/ 15 w 107"/>
              <a:gd name="T55" fmla="*/ 16 h 107"/>
              <a:gd name="T56" fmla="*/ 54 w 107"/>
              <a:gd name="T57" fmla="*/ 11 h 107"/>
              <a:gd name="T58" fmla="*/ 92 w 107"/>
              <a:gd name="T59" fmla="*/ 16 h 107"/>
              <a:gd name="T60" fmla="*/ 96 w 107"/>
              <a:gd name="T61" fmla="*/ 21 h 107"/>
              <a:gd name="T62" fmla="*/ 96 w 107"/>
              <a:gd name="T63" fmla="*/ 21 h 107"/>
              <a:gd name="T64" fmla="*/ 89 w 107"/>
              <a:gd name="T65" fmla="*/ 71 h 107"/>
              <a:gd name="T66" fmla="*/ 60 w 107"/>
              <a:gd name="T67" fmla="*/ 93 h 107"/>
              <a:gd name="T68" fmla="*/ 54 w 107"/>
              <a:gd name="T69" fmla="*/ 95 h 107"/>
              <a:gd name="T70" fmla="*/ 48 w 107"/>
              <a:gd name="T71" fmla="*/ 93 h 107"/>
              <a:gd name="T72" fmla="*/ 18 w 107"/>
              <a:gd name="T73" fmla="*/ 71 h 107"/>
              <a:gd name="T74" fmla="*/ 11 w 107"/>
              <a:gd name="T75" fmla="*/ 21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7" h="107">
                <a:moveTo>
                  <a:pt x="20" y="26"/>
                </a:moveTo>
                <a:cubicBezTo>
                  <a:pt x="20" y="27"/>
                  <a:pt x="20" y="27"/>
                  <a:pt x="20" y="27"/>
                </a:cubicBezTo>
                <a:cubicBezTo>
                  <a:pt x="21" y="46"/>
                  <a:pt x="25" y="64"/>
                  <a:pt x="26" y="65"/>
                </a:cubicBezTo>
                <a:cubicBezTo>
                  <a:pt x="30" y="71"/>
                  <a:pt x="42" y="79"/>
                  <a:pt x="49" y="83"/>
                </a:cubicBezTo>
                <a:cubicBezTo>
                  <a:pt x="51" y="84"/>
                  <a:pt x="52" y="85"/>
                  <a:pt x="54" y="85"/>
                </a:cubicBezTo>
                <a:cubicBezTo>
                  <a:pt x="55" y="85"/>
                  <a:pt x="57" y="84"/>
                  <a:pt x="58" y="83"/>
                </a:cubicBezTo>
                <a:cubicBezTo>
                  <a:pt x="65" y="79"/>
                  <a:pt x="77" y="71"/>
                  <a:pt x="81" y="65"/>
                </a:cubicBezTo>
                <a:cubicBezTo>
                  <a:pt x="83" y="64"/>
                  <a:pt x="86" y="46"/>
                  <a:pt x="87" y="27"/>
                </a:cubicBezTo>
                <a:cubicBezTo>
                  <a:pt x="87" y="26"/>
                  <a:pt x="87" y="26"/>
                  <a:pt x="87" y="26"/>
                </a:cubicBezTo>
                <a:cubicBezTo>
                  <a:pt x="87" y="25"/>
                  <a:pt x="86" y="23"/>
                  <a:pt x="84" y="22"/>
                </a:cubicBezTo>
                <a:cubicBezTo>
                  <a:pt x="76" y="20"/>
                  <a:pt x="63" y="19"/>
                  <a:pt x="54" y="19"/>
                </a:cubicBezTo>
                <a:cubicBezTo>
                  <a:pt x="44" y="19"/>
                  <a:pt x="31" y="20"/>
                  <a:pt x="23" y="22"/>
                </a:cubicBezTo>
                <a:cubicBezTo>
                  <a:pt x="21" y="23"/>
                  <a:pt x="20" y="25"/>
                  <a:pt x="20" y="26"/>
                </a:cubicBezTo>
                <a:close/>
                <a:moveTo>
                  <a:pt x="0" y="14"/>
                </a:moveTo>
                <a:cubicBezTo>
                  <a:pt x="0" y="14"/>
                  <a:pt x="0" y="14"/>
                  <a:pt x="0" y="14"/>
                </a:cubicBezTo>
                <a:cubicBezTo>
                  <a:pt x="1" y="45"/>
                  <a:pt x="6" y="73"/>
                  <a:pt x="9" y="76"/>
                </a:cubicBezTo>
                <a:cubicBezTo>
                  <a:pt x="15" y="84"/>
                  <a:pt x="35" y="97"/>
                  <a:pt x="46" y="104"/>
                </a:cubicBezTo>
                <a:cubicBezTo>
                  <a:pt x="49" y="105"/>
                  <a:pt x="51" y="107"/>
                  <a:pt x="54" y="107"/>
                </a:cubicBezTo>
                <a:cubicBezTo>
                  <a:pt x="56" y="107"/>
                  <a:pt x="59" y="105"/>
                  <a:pt x="61" y="104"/>
                </a:cubicBezTo>
                <a:cubicBezTo>
                  <a:pt x="72" y="97"/>
                  <a:pt x="92" y="84"/>
                  <a:pt x="98" y="76"/>
                </a:cubicBezTo>
                <a:cubicBezTo>
                  <a:pt x="101" y="73"/>
                  <a:pt x="106" y="45"/>
                  <a:pt x="107" y="14"/>
                </a:cubicBezTo>
                <a:cubicBezTo>
                  <a:pt x="107" y="14"/>
                  <a:pt x="107" y="14"/>
                  <a:pt x="107" y="14"/>
                </a:cubicBezTo>
                <a:cubicBezTo>
                  <a:pt x="107" y="11"/>
                  <a:pt x="105" y="8"/>
                  <a:pt x="102" y="7"/>
                </a:cubicBezTo>
                <a:cubicBezTo>
                  <a:pt x="89" y="3"/>
                  <a:pt x="70" y="0"/>
                  <a:pt x="54" y="0"/>
                </a:cubicBezTo>
                <a:cubicBezTo>
                  <a:pt x="38" y="0"/>
                  <a:pt x="18" y="3"/>
                  <a:pt x="5" y="7"/>
                </a:cubicBezTo>
                <a:cubicBezTo>
                  <a:pt x="2" y="8"/>
                  <a:pt x="0" y="11"/>
                  <a:pt x="0" y="14"/>
                </a:cubicBezTo>
                <a:close/>
                <a:moveTo>
                  <a:pt x="11" y="21"/>
                </a:moveTo>
                <a:cubicBezTo>
                  <a:pt x="11" y="19"/>
                  <a:pt x="13" y="17"/>
                  <a:pt x="15" y="16"/>
                </a:cubicBezTo>
                <a:cubicBezTo>
                  <a:pt x="25" y="12"/>
                  <a:pt x="41" y="11"/>
                  <a:pt x="54" y="11"/>
                </a:cubicBezTo>
                <a:cubicBezTo>
                  <a:pt x="66" y="11"/>
                  <a:pt x="82" y="12"/>
                  <a:pt x="92" y="16"/>
                </a:cubicBezTo>
                <a:cubicBezTo>
                  <a:pt x="95" y="17"/>
                  <a:pt x="96" y="19"/>
                  <a:pt x="96" y="21"/>
                </a:cubicBezTo>
                <a:cubicBezTo>
                  <a:pt x="96" y="21"/>
                  <a:pt x="96" y="21"/>
                  <a:pt x="96" y="21"/>
                </a:cubicBezTo>
                <a:cubicBezTo>
                  <a:pt x="95" y="46"/>
                  <a:pt x="91" y="68"/>
                  <a:pt x="89" y="71"/>
                </a:cubicBezTo>
                <a:cubicBezTo>
                  <a:pt x="84" y="77"/>
                  <a:pt x="68" y="88"/>
                  <a:pt x="60" y="93"/>
                </a:cubicBezTo>
                <a:cubicBezTo>
                  <a:pt x="57" y="94"/>
                  <a:pt x="56" y="95"/>
                  <a:pt x="54" y="95"/>
                </a:cubicBezTo>
                <a:cubicBezTo>
                  <a:pt x="51" y="95"/>
                  <a:pt x="50" y="94"/>
                  <a:pt x="48" y="93"/>
                </a:cubicBezTo>
                <a:cubicBezTo>
                  <a:pt x="39" y="88"/>
                  <a:pt x="23" y="77"/>
                  <a:pt x="18" y="71"/>
                </a:cubicBezTo>
                <a:cubicBezTo>
                  <a:pt x="16" y="68"/>
                  <a:pt x="12" y="46"/>
                  <a:pt x="11" y="21"/>
                </a:cubicBezTo>
                <a:close/>
              </a:path>
            </a:pathLst>
          </a:custGeom>
          <a:solidFill>
            <a:srgbClr val="55983A"/>
          </a:solidFill>
          <a:ln>
            <a:noFill/>
          </a:ln>
        </p:spPr>
        <p:txBody>
          <a:bodyPr vert="horz" wrap="square" lIns="91440" tIns="45720" rIns="91440" bIns="45720" numCol="1" anchor="t" anchorCtr="0" compatLnSpc="1">
            <a:prstTxWarp prst="textNoShape">
              <a:avLst/>
            </a:prstTxWarp>
          </a:bodyPr>
          <a:lstStyle/>
          <a:p>
            <a:endParaRPr lang="en-US"/>
          </a:p>
        </p:txBody>
      </p:sp>
      <p:sp>
        <p:nvSpPr>
          <p:cNvPr id="134" name="Freeform 58"/>
          <p:cNvSpPr>
            <a:spLocks noEditPoints="1"/>
          </p:cNvSpPr>
          <p:nvPr/>
        </p:nvSpPr>
        <p:spPr bwMode="auto">
          <a:xfrm>
            <a:off x="2970212" y="3552048"/>
            <a:ext cx="494491" cy="490504"/>
          </a:xfrm>
          <a:custGeom>
            <a:avLst/>
            <a:gdLst>
              <a:gd name="T0" fmla="*/ 52 w 105"/>
              <a:gd name="T1" fmla="*/ 47 h 104"/>
              <a:gd name="T2" fmla="*/ 52 w 105"/>
              <a:gd name="T3" fmla="*/ 58 h 104"/>
              <a:gd name="T4" fmla="*/ 52 w 105"/>
              <a:gd name="T5" fmla="*/ 38 h 104"/>
              <a:gd name="T6" fmla="*/ 52 w 105"/>
              <a:gd name="T7" fmla="*/ 67 h 104"/>
              <a:gd name="T8" fmla="*/ 52 w 105"/>
              <a:gd name="T9" fmla="*/ 38 h 104"/>
              <a:gd name="T10" fmla="*/ 19 w 105"/>
              <a:gd name="T11" fmla="*/ 71 h 104"/>
              <a:gd name="T12" fmla="*/ 12 w 105"/>
              <a:gd name="T13" fmla="*/ 85 h 104"/>
              <a:gd name="T14" fmla="*/ 26 w 105"/>
              <a:gd name="T15" fmla="*/ 93 h 104"/>
              <a:gd name="T16" fmla="*/ 42 w 105"/>
              <a:gd name="T17" fmla="*/ 90 h 104"/>
              <a:gd name="T18" fmla="*/ 47 w 105"/>
              <a:gd name="T19" fmla="*/ 104 h 104"/>
              <a:gd name="T20" fmla="*/ 62 w 105"/>
              <a:gd name="T21" fmla="*/ 99 h 104"/>
              <a:gd name="T22" fmla="*/ 72 w 105"/>
              <a:gd name="T23" fmla="*/ 86 h 104"/>
              <a:gd name="T24" fmla="*/ 86 w 105"/>
              <a:gd name="T25" fmla="*/ 93 h 104"/>
              <a:gd name="T26" fmla="*/ 93 w 105"/>
              <a:gd name="T27" fmla="*/ 79 h 104"/>
              <a:gd name="T28" fmla="*/ 90 w 105"/>
              <a:gd name="T29" fmla="*/ 63 h 104"/>
              <a:gd name="T30" fmla="*/ 105 w 105"/>
              <a:gd name="T31" fmla="*/ 57 h 104"/>
              <a:gd name="T32" fmla="*/ 100 w 105"/>
              <a:gd name="T33" fmla="*/ 42 h 104"/>
              <a:gd name="T34" fmla="*/ 86 w 105"/>
              <a:gd name="T35" fmla="*/ 33 h 104"/>
              <a:gd name="T36" fmla="*/ 93 w 105"/>
              <a:gd name="T37" fmla="*/ 19 h 104"/>
              <a:gd name="T38" fmla="*/ 79 w 105"/>
              <a:gd name="T39" fmla="*/ 12 h 104"/>
              <a:gd name="T40" fmla="*/ 63 w 105"/>
              <a:gd name="T41" fmla="*/ 15 h 104"/>
              <a:gd name="T42" fmla="*/ 58 w 105"/>
              <a:gd name="T43" fmla="*/ 0 h 104"/>
              <a:gd name="T44" fmla="*/ 42 w 105"/>
              <a:gd name="T45" fmla="*/ 5 h 104"/>
              <a:gd name="T46" fmla="*/ 33 w 105"/>
              <a:gd name="T47" fmla="*/ 18 h 104"/>
              <a:gd name="T48" fmla="*/ 19 w 105"/>
              <a:gd name="T49" fmla="*/ 12 h 104"/>
              <a:gd name="T50" fmla="*/ 12 w 105"/>
              <a:gd name="T51" fmla="*/ 26 h 104"/>
              <a:gd name="T52" fmla="*/ 15 w 105"/>
              <a:gd name="T53" fmla="*/ 42 h 104"/>
              <a:gd name="T54" fmla="*/ 0 w 105"/>
              <a:gd name="T55" fmla="*/ 47 h 104"/>
              <a:gd name="T56" fmla="*/ 5 w 105"/>
              <a:gd name="T57" fmla="*/ 62 h 104"/>
              <a:gd name="T58" fmla="*/ 52 w 105"/>
              <a:gd name="T59" fmla="*/ 29 h 104"/>
              <a:gd name="T60" fmla="*/ 52 w 105"/>
              <a:gd name="T61" fmla="*/ 76 h 104"/>
              <a:gd name="T62" fmla="*/ 52 w 105"/>
              <a:gd name="T63" fmla="*/ 29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05" h="104">
                <a:moveTo>
                  <a:pt x="47" y="52"/>
                </a:moveTo>
                <a:cubicBezTo>
                  <a:pt x="47" y="49"/>
                  <a:pt x="49" y="47"/>
                  <a:pt x="52" y="47"/>
                </a:cubicBezTo>
                <a:cubicBezTo>
                  <a:pt x="56" y="47"/>
                  <a:pt x="58" y="49"/>
                  <a:pt x="58" y="52"/>
                </a:cubicBezTo>
                <a:cubicBezTo>
                  <a:pt x="58" y="55"/>
                  <a:pt x="56" y="58"/>
                  <a:pt x="52" y="58"/>
                </a:cubicBezTo>
                <a:cubicBezTo>
                  <a:pt x="49" y="58"/>
                  <a:pt x="47" y="55"/>
                  <a:pt x="47" y="52"/>
                </a:cubicBezTo>
                <a:close/>
                <a:moveTo>
                  <a:pt x="52" y="38"/>
                </a:moveTo>
                <a:cubicBezTo>
                  <a:pt x="44" y="38"/>
                  <a:pt x="38" y="44"/>
                  <a:pt x="38" y="52"/>
                </a:cubicBezTo>
                <a:cubicBezTo>
                  <a:pt x="38" y="60"/>
                  <a:pt x="44" y="67"/>
                  <a:pt x="52" y="67"/>
                </a:cubicBezTo>
                <a:cubicBezTo>
                  <a:pt x="60" y="67"/>
                  <a:pt x="67" y="60"/>
                  <a:pt x="67" y="52"/>
                </a:cubicBezTo>
                <a:cubicBezTo>
                  <a:pt x="67" y="44"/>
                  <a:pt x="60" y="38"/>
                  <a:pt x="52" y="38"/>
                </a:cubicBezTo>
                <a:close/>
                <a:moveTo>
                  <a:pt x="15" y="63"/>
                </a:moveTo>
                <a:cubicBezTo>
                  <a:pt x="16" y="66"/>
                  <a:pt x="17" y="69"/>
                  <a:pt x="19" y="71"/>
                </a:cubicBezTo>
                <a:cubicBezTo>
                  <a:pt x="12" y="79"/>
                  <a:pt x="12" y="79"/>
                  <a:pt x="12" y="79"/>
                </a:cubicBezTo>
                <a:cubicBezTo>
                  <a:pt x="10" y="80"/>
                  <a:pt x="10" y="84"/>
                  <a:pt x="12" y="85"/>
                </a:cubicBezTo>
                <a:cubicBezTo>
                  <a:pt x="19" y="93"/>
                  <a:pt x="19" y="93"/>
                  <a:pt x="19" y="93"/>
                </a:cubicBezTo>
                <a:cubicBezTo>
                  <a:pt x="21" y="95"/>
                  <a:pt x="24" y="95"/>
                  <a:pt x="26" y="93"/>
                </a:cubicBezTo>
                <a:cubicBezTo>
                  <a:pt x="33" y="86"/>
                  <a:pt x="33" y="86"/>
                  <a:pt x="33" y="86"/>
                </a:cubicBezTo>
                <a:cubicBezTo>
                  <a:pt x="36" y="88"/>
                  <a:pt x="39" y="89"/>
                  <a:pt x="42" y="90"/>
                </a:cubicBezTo>
                <a:cubicBezTo>
                  <a:pt x="42" y="99"/>
                  <a:pt x="42" y="99"/>
                  <a:pt x="42" y="99"/>
                </a:cubicBezTo>
                <a:cubicBezTo>
                  <a:pt x="42" y="102"/>
                  <a:pt x="45" y="104"/>
                  <a:pt x="47" y="104"/>
                </a:cubicBezTo>
                <a:cubicBezTo>
                  <a:pt x="58" y="104"/>
                  <a:pt x="58" y="104"/>
                  <a:pt x="58" y="104"/>
                </a:cubicBezTo>
                <a:cubicBezTo>
                  <a:pt x="60" y="104"/>
                  <a:pt x="62" y="102"/>
                  <a:pt x="62" y="99"/>
                </a:cubicBezTo>
                <a:cubicBezTo>
                  <a:pt x="63" y="90"/>
                  <a:pt x="63" y="90"/>
                  <a:pt x="63" y="90"/>
                </a:cubicBezTo>
                <a:cubicBezTo>
                  <a:pt x="66" y="89"/>
                  <a:pt x="69" y="88"/>
                  <a:pt x="72" y="86"/>
                </a:cubicBezTo>
                <a:cubicBezTo>
                  <a:pt x="79" y="93"/>
                  <a:pt x="79" y="93"/>
                  <a:pt x="79" y="93"/>
                </a:cubicBezTo>
                <a:cubicBezTo>
                  <a:pt x="81" y="95"/>
                  <a:pt x="84" y="95"/>
                  <a:pt x="86" y="93"/>
                </a:cubicBezTo>
                <a:cubicBezTo>
                  <a:pt x="93" y="85"/>
                  <a:pt x="93" y="85"/>
                  <a:pt x="93" y="85"/>
                </a:cubicBezTo>
                <a:cubicBezTo>
                  <a:pt x="95" y="84"/>
                  <a:pt x="95" y="80"/>
                  <a:pt x="93" y="79"/>
                </a:cubicBezTo>
                <a:cubicBezTo>
                  <a:pt x="86" y="71"/>
                  <a:pt x="86" y="71"/>
                  <a:pt x="86" y="71"/>
                </a:cubicBezTo>
                <a:cubicBezTo>
                  <a:pt x="88" y="69"/>
                  <a:pt x="89" y="66"/>
                  <a:pt x="90" y="63"/>
                </a:cubicBezTo>
                <a:cubicBezTo>
                  <a:pt x="100" y="62"/>
                  <a:pt x="100" y="62"/>
                  <a:pt x="100" y="62"/>
                </a:cubicBezTo>
                <a:cubicBezTo>
                  <a:pt x="102" y="62"/>
                  <a:pt x="105" y="60"/>
                  <a:pt x="105" y="57"/>
                </a:cubicBezTo>
                <a:cubicBezTo>
                  <a:pt x="105" y="47"/>
                  <a:pt x="105" y="47"/>
                  <a:pt x="105" y="47"/>
                </a:cubicBezTo>
                <a:cubicBezTo>
                  <a:pt x="105" y="44"/>
                  <a:pt x="102" y="42"/>
                  <a:pt x="100" y="42"/>
                </a:cubicBezTo>
                <a:cubicBezTo>
                  <a:pt x="90" y="42"/>
                  <a:pt x="90" y="42"/>
                  <a:pt x="90" y="42"/>
                </a:cubicBezTo>
                <a:cubicBezTo>
                  <a:pt x="89" y="39"/>
                  <a:pt x="88" y="36"/>
                  <a:pt x="86" y="33"/>
                </a:cubicBezTo>
                <a:cubicBezTo>
                  <a:pt x="93" y="26"/>
                  <a:pt x="93" y="26"/>
                  <a:pt x="93" y="26"/>
                </a:cubicBezTo>
                <a:cubicBezTo>
                  <a:pt x="95" y="24"/>
                  <a:pt x="95" y="21"/>
                  <a:pt x="93" y="19"/>
                </a:cubicBezTo>
                <a:cubicBezTo>
                  <a:pt x="86" y="12"/>
                  <a:pt x="86" y="12"/>
                  <a:pt x="86" y="12"/>
                </a:cubicBezTo>
                <a:cubicBezTo>
                  <a:pt x="84" y="10"/>
                  <a:pt x="81" y="10"/>
                  <a:pt x="79" y="12"/>
                </a:cubicBezTo>
                <a:cubicBezTo>
                  <a:pt x="72" y="18"/>
                  <a:pt x="72" y="18"/>
                  <a:pt x="72" y="18"/>
                </a:cubicBezTo>
                <a:cubicBezTo>
                  <a:pt x="69" y="17"/>
                  <a:pt x="66" y="16"/>
                  <a:pt x="63" y="15"/>
                </a:cubicBezTo>
                <a:cubicBezTo>
                  <a:pt x="62" y="5"/>
                  <a:pt x="62" y="5"/>
                  <a:pt x="62" y="5"/>
                </a:cubicBezTo>
                <a:cubicBezTo>
                  <a:pt x="62" y="2"/>
                  <a:pt x="60" y="0"/>
                  <a:pt x="58" y="0"/>
                </a:cubicBezTo>
                <a:cubicBezTo>
                  <a:pt x="47" y="0"/>
                  <a:pt x="47" y="0"/>
                  <a:pt x="47" y="0"/>
                </a:cubicBezTo>
                <a:cubicBezTo>
                  <a:pt x="45" y="0"/>
                  <a:pt x="42" y="2"/>
                  <a:pt x="42" y="5"/>
                </a:cubicBezTo>
                <a:cubicBezTo>
                  <a:pt x="42" y="15"/>
                  <a:pt x="42" y="15"/>
                  <a:pt x="42" y="15"/>
                </a:cubicBezTo>
                <a:cubicBezTo>
                  <a:pt x="39" y="16"/>
                  <a:pt x="36" y="17"/>
                  <a:pt x="33" y="18"/>
                </a:cubicBezTo>
                <a:cubicBezTo>
                  <a:pt x="26" y="12"/>
                  <a:pt x="26" y="12"/>
                  <a:pt x="26" y="12"/>
                </a:cubicBezTo>
                <a:cubicBezTo>
                  <a:pt x="24" y="10"/>
                  <a:pt x="21" y="10"/>
                  <a:pt x="19" y="12"/>
                </a:cubicBezTo>
                <a:cubicBezTo>
                  <a:pt x="12" y="19"/>
                  <a:pt x="12" y="19"/>
                  <a:pt x="12" y="19"/>
                </a:cubicBezTo>
                <a:cubicBezTo>
                  <a:pt x="10" y="21"/>
                  <a:pt x="10" y="24"/>
                  <a:pt x="12" y="26"/>
                </a:cubicBezTo>
                <a:cubicBezTo>
                  <a:pt x="19" y="33"/>
                  <a:pt x="19" y="33"/>
                  <a:pt x="19" y="33"/>
                </a:cubicBezTo>
                <a:cubicBezTo>
                  <a:pt x="17" y="36"/>
                  <a:pt x="16" y="39"/>
                  <a:pt x="15" y="42"/>
                </a:cubicBezTo>
                <a:cubicBezTo>
                  <a:pt x="5" y="42"/>
                  <a:pt x="5" y="42"/>
                  <a:pt x="5" y="42"/>
                </a:cubicBezTo>
                <a:cubicBezTo>
                  <a:pt x="3" y="42"/>
                  <a:pt x="0" y="44"/>
                  <a:pt x="0" y="47"/>
                </a:cubicBezTo>
                <a:cubicBezTo>
                  <a:pt x="0" y="57"/>
                  <a:pt x="0" y="57"/>
                  <a:pt x="0" y="57"/>
                </a:cubicBezTo>
                <a:cubicBezTo>
                  <a:pt x="0" y="60"/>
                  <a:pt x="3" y="62"/>
                  <a:pt x="5" y="62"/>
                </a:cubicBezTo>
                <a:lnTo>
                  <a:pt x="15" y="63"/>
                </a:lnTo>
                <a:close/>
                <a:moveTo>
                  <a:pt x="52" y="29"/>
                </a:moveTo>
                <a:cubicBezTo>
                  <a:pt x="65" y="29"/>
                  <a:pt x="76" y="39"/>
                  <a:pt x="76" y="52"/>
                </a:cubicBezTo>
                <a:cubicBezTo>
                  <a:pt x="76" y="65"/>
                  <a:pt x="65" y="76"/>
                  <a:pt x="52" y="76"/>
                </a:cubicBezTo>
                <a:cubicBezTo>
                  <a:pt x="40" y="76"/>
                  <a:pt x="29" y="65"/>
                  <a:pt x="29" y="52"/>
                </a:cubicBezTo>
                <a:cubicBezTo>
                  <a:pt x="29" y="39"/>
                  <a:pt x="40" y="29"/>
                  <a:pt x="52" y="29"/>
                </a:cubicBezTo>
                <a:close/>
              </a:path>
            </a:pathLst>
          </a:custGeom>
          <a:solidFill>
            <a:srgbClr val="3BA0BB"/>
          </a:solidFill>
          <a:ln>
            <a:noFill/>
          </a:ln>
        </p:spPr>
        <p:txBody>
          <a:bodyPr vert="horz" wrap="square" lIns="91440" tIns="45720" rIns="91440" bIns="45720" numCol="1" anchor="t" anchorCtr="0" compatLnSpc="1">
            <a:prstTxWarp prst="textNoShape">
              <a:avLst/>
            </a:prstTxWarp>
          </a:bodyPr>
          <a:lstStyle/>
          <a:p>
            <a:endParaRPr lang="en-US"/>
          </a:p>
        </p:txBody>
      </p:sp>
      <p:sp>
        <p:nvSpPr>
          <p:cNvPr id="135" name="Freeform 16"/>
          <p:cNvSpPr>
            <a:spLocks noEditPoints="1"/>
          </p:cNvSpPr>
          <p:nvPr/>
        </p:nvSpPr>
        <p:spPr bwMode="auto">
          <a:xfrm>
            <a:off x="9624580" y="3556265"/>
            <a:ext cx="444555" cy="482070"/>
          </a:xfrm>
          <a:custGeom>
            <a:avLst/>
            <a:gdLst>
              <a:gd name="T0" fmla="*/ 11 w 100"/>
              <a:gd name="T1" fmla="*/ 77 h 106"/>
              <a:gd name="T2" fmla="*/ 31 w 100"/>
              <a:gd name="T3" fmla="*/ 71 h 106"/>
              <a:gd name="T4" fmla="*/ 72 w 100"/>
              <a:gd name="T5" fmla="*/ 82 h 106"/>
              <a:gd name="T6" fmla="*/ 97 w 100"/>
              <a:gd name="T7" fmla="*/ 72 h 106"/>
              <a:gd name="T8" fmla="*/ 100 w 100"/>
              <a:gd name="T9" fmla="*/ 66 h 106"/>
              <a:gd name="T10" fmla="*/ 100 w 100"/>
              <a:gd name="T11" fmla="*/ 12 h 106"/>
              <a:gd name="T12" fmla="*/ 95 w 100"/>
              <a:gd name="T13" fmla="*/ 7 h 106"/>
              <a:gd name="T14" fmla="*/ 90 w 100"/>
              <a:gd name="T15" fmla="*/ 9 h 106"/>
              <a:gd name="T16" fmla="*/ 70 w 100"/>
              <a:gd name="T17" fmla="*/ 15 h 106"/>
              <a:gd name="T18" fmla="*/ 32 w 100"/>
              <a:gd name="T19" fmla="*/ 4 h 106"/>
              <a:gd name="T20" fmla="*/ 11 w 100"/>
              <a:gd name="T21" fmla="*/ 9 h 106"/>
              <a:gd name="T22" fmla="*/ 11 w 100"/>
              <a:gd name="T23" fmla="*/ 5 h 106"/>
              <a:gd name="T24" fmla="*/ 5 w 100"/>
              <a:gd name="T25" fmla="*/ 0 h 106"/>
              <a:gd name="T26" fmla="*/ 0 w 100"/>
              <a:gd name="T27" fmla="*/ 5 h 106"/>
              <a:gd name="T28" fmla="*/ 0 w 100"/>
              <a:gd name="T29" fmla="*/ 101 h 106"/>
              <a:gd name="T30" fmla="*/ 5 w 100"/>
              <a:gd name="T31" fmla="*/ 106 h 106"/>
              <a:gd name="T32" fmla="*/ 11 w 100"/>
              <a:gd name="T33" fmla="*/ 101 h 106"/>
              <a:gd name="T34" fmla="*/ 11 w 100"/>
              <a:gd name="T35" fmla="*/ 77 h 106"/>
              <a:gd name="T36" fmla="*/ 20 w 100"/>
              <a:gd name="T37" fmla="*/ 22 h 106"/>
              <a:gd name="T38" fmla="*/ 20 w 100"/>
              <a:gd name="T39" fmla="*/ 57 h 106"/>
              <a:gd name="T40" fmla="*/ 15 w 100"/>
              <a:gd name="T41" fmla="*/ 62 h 106"/>
              <a:gd name="T42" fmla="*/ 11 w 100"/>
              <a:gd name="T43" fmla="*/ 57 h 106"/>
              <a:gd name="T44" fmla="*/ 11 w 100"/>
              <a:gd name="T45" fmla="*/ 22 h 106"/>
              <a:gd name="T46" fmla="*/ 15 w 100"/>
              <a:gd name="T47" fmla="*/ 17 h 106"/>
              <a:gd name="T48" fmla="*/ 20 w 100"/>
              <a:gd name="T49" fmla="*/ 22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00" h="106">
                <a:moveTo>
                  <a:pt x="11" y="77"/>
                </a:moveTo>
                <a:cubicBezTo>
                  <a:pt x="11" y="77"/>
                  <a:pt x="17" y="71"/>
                  <a:pt x="31" y="71"/>
                </a:cubicBezTo>
                <a:cubicBezTo>
                  <a:pt x="46" y="71"/>
                  <a:pt x="59" y="82"/>
                  <a:pt x="72" y="82"/>
                </a:cubicBezTo>
                <a:cubicBezTo>
                  <a:pt x="84" y="82"/>
                  <a:pt x="92" y="77"/>
                  <a:pt x="97" y="72"/>
                </a:cubicBezTo>
                <a:cubicBezTo>
                  <a:pt x="98" y="71"/>
                  <a:pt x="100" y="68"/>
                  <a:pt x="100" y="66"/>
                </a:cubicBezTo>
                <a:cubicBezTo>
                  <a:pt x="100" y="12"/>
                  <a:pt x="100" y="12"/>
                  <a:pt x="100" y="12"/>
                </a:cubicBezTo>
                <a:cubicBezTo>
                  <a:pt x="100" y="9"/>
                  <a:pt x="98" y="7"/>
                  <a:pt x="95" y="7"/>
                </a:cubicBezTo>
                <a:cubicBezTo>
                  <a:pt x="93" y="7"/>
                  <a:pt x="92" y="8"/>
                  <a:pt x="90" y="9"/>
                </a:cubicBezTo>
                <a:cubicBezTo>
                  <a:pt x="88" y="11"/>
                  <a:pt x="83" y="15"/>
                  <a:pt x="70" y="15"/>
                </a:cubicBezTo>
                <a:cubicBezTo>
                  <a:pt x="58" y="15"/>
                  <a:pt x="48" y="4"/>
                  <a:pt x="32" y="4"/>
                </a:cubicBezTo>
                <a:cubicBezTo>
                  <a:pt x="17" y="4"/>
                  <a:pt x="11" y="9"/>
                  <a:pt x="11" y="9"/>
                </a:cubicBezTo>
                <a:cubicBezTo>
                  <a:pt x="11" y="5"/>
                  <a:pt x="11" y="5"/>
                  <a:pt x="11" y="5"/>
                </a:cubicBezTo>
                <a:cubicBezTo>
                  <a:pt x="11" y="2"/>
                  <a:pt x="8" y="0"/>
                  <a:pt x="5" y="0"/>
                </a:cubicBezTo>
                <a:cubicBezTo>
                  <a:pt x="2" y="0"/>
                  <a:pt x="0" y="2"/>
                  <a:pt x="0" y="5"/>
                </a:cubicBezTo>
                <a:cubicBezTo>
                  <a:pt x="0" y="101"/>
                  <a:pt x="0" y="101"/>
                  <a:pt x="0" y="101"/>
                </a:cubicBezTo>
                <a:cubicBezTo>
                  <a:pt x="0" y="104"/>
                  <a:pt x="2" y="106"/>
                  <a:pt x="5" y="106"/>
                </a:cubicBezTo>
                <a:cubicBezTo>
                  <a:pt x="8" y="106"/>
                  <a:pt x="11" y="104"/>
                  <a:pt x="11" y="101"/>
                </a:cubicBezTo>
                <a:lnTo>
                  <a:pt x="11" y="77"/>
                </a:lnTo>
                <a:close/>
                <a:moveTo>
                  <a:pt x="20" y="22"/>
                </a:moveTo>
                <a:cubicBezTo>
                  <a:pt x="20" y="57"/>
                  <a:pt x="20" y="57"/>
                  <a:pt x="20" y="57"/>
                </a:cubicBezTo>
                <a:cubicBezTo>
                  <a:pt x="20" y="60"/>
                  <a:pt x="18" y="62"/>
                  <a:pt x="15" y="62"/>
                </a:cubicBezTo>
                <a:cubicBezTo>
                  <a:pt x="13" y="62"/>
                  <a:pt x="11" y="60"/>
                  <a:pt x="11" y="57"/>
                </a:cubicBezTo>
                <a:cubicBezTo>
                  <a:pt x="11" y="22"/>
                  <a:pt x="11" y="22"/>
                  <a:pt x="11" y="22"/>
                </a:cubicBezTo>
                <a:cubicBezTo>
                  <a:pt x="11" y="19"/>
                  <a:pt x="13" y="17"/>
                  <a:pt x="15" y="17"/>
                </a:cubicBezTo>
                <a:cubicBezTo>
                  <a:pt x="18" y="17"/>
                  <a:pt x="20" y="19"/>
                  <a:pt x="20" y="22"/>
                </a:cubicBezTo>
                <a:close/>
              </a:path>
            </a:pathLst>
          </a:custGeom>
          <a:solidFill>
            <a:srgbClr val="D64242"/>
          </a:solidFill>
          <a:ln>
            <a:noFill/>
          </a:ln>
        </p:spPr>
        <p:txBody>
          <a:bodyPr vert="horz" wrap="square" lIns="91440" tIns="45720" rIns="91440" bIns="45720" numCol="1" anchor="t" anchorCtr="0" compatLnSpc="1">
            <a:prstTxWarp prst="textNoShape">
              <a:avLst/>
            </a:prstTxWarp>
          </a:bodyPr>
          <a:lstStyle/>
          <a:p>
            <a:endParaRPr lang="en-US"/>
          </a:p>
        </p:txBody>
      </p:sp>
      <p:sp>
        <p:nvSpPr>
          <p:cNvPr id="136" name="Freeform 5"/>
          <p:cNvSpPr>
            <a:spLocks noEditPoints="1"/>
          </p:cNvSpPr>
          <p:nvPr/>
        </p:nvSpPr>
        <p:spPr bwMode="auto">
          <a:xfrm flipH="1">
            <a:off x="5187752" y="3596785"/>
            <a:ext cx="479010" cy="401031"/>
          </a:xfrm>
          <a:custGeom>
            <a:avLst/>
            <a:gdLst>
              <a:gd name="T0" fmla="*/ 97 w 106"/>
              <a:gd name="T1" fmla="*/ 74 h 89"/>
              <a:gd name="T2" fmla="*/ 106 w 106"/>
              <a:gd name="T3" fmla="*/ 65 h 89"/>
              <a:gd name="T4" fmla="*/ 106 w 106"/>
              <a:gd name="T5" fmla="*/ 9 h 89"/>
              <a:gd name="T6" fmla="*/ 97 w 106"/>
              <a:gd name="T7" fmla="*/ 0 h 89"/>
              <a:gd name="T8" fmla="*/ 48 w 106"/>
              <a:gd name="T9" fmla="*/ 0 h 89"/>
              <a:gd name="T10" fmla="*/ 39 w 106"/>
              <a:gd name="T11" fmla="*/ 9 h 89"/>
              <a:gd name="T12" fmla="*/ 39 w 106"/>
              <a:gd name="T13" fmla="*/ 18 h 89"/>
              <a:gd name="T14" fmla="*/ 26 w 106"/>
              <a:gd name="T15" fmla="*/ 18 h 89"/>
              <a:gd name="T16" fmla="*/ 18 w 106"/>
              <a:gd name="T17" fmla="*/ 21 h 89"/>
              <a:gd name="T18" fmla="*/ 7 w 106"/>
              <a:gd name="T19" fmla="*/ 33 h 89"/>
              <a:gd name="T20" fmla="*/ 4 w 106"/>
              <a:gd name="T21" fmla="*/ 40 h 89"/>
              <a:gd name="T22" fmla="*/ 4 w 106"/>
              <a:gd name="T23" fmla="*/ 63 h 89"/>
              <a:gd name="T24" fmla="*/ 0 w 106"/>
              <a:gd name="T25" fmla="*/ 68 h 89"/>
              <a:gd name="T26" fmla="*/ 5 w 106"/>
              <a:gd name="T27" fmla="*/ 74 h 89"/>
              <a:gd name="T28" fmla="*/ 13 w 106"/>
              <a:gd name="T29" fmla="*/ 74 h 89"/>
              <a:gd name="T30" fmla="*/ 29 w 106"/>
              <a:gd name="T31" fmla="*/ 89 h 89"/>
              <a:gd name="T32" fmla="*/ 46 w 106"/>
              <a:gd name="T33" fmla="*/ 74 h 89"/>
              <a:gd name="T34" fmla="*/ 62 w 106"/>
              <a:gd name="T35" fmla="*/ 74 h 89"/>
              <a:gd name="T36" fmla="*/ 78 w 106"/>
              <a:gd name="T37" fmla="*/ 89 h 89"/>
              <a:gd name="T38" fmla="*/ 95 w 106"/>
              <a:gd name="T39" fmla="*/ 74 h 89"/>
              <a:gd name="T40" fmla="*/ 97 w 106"/>
              <a:gd name="T41" fmla="*/ 74 h 89"/>
              <a:gd name="T42" fmla="*/ 35 w 106"/>
              <a:gd name="T43" fmla="*/ 73 h 89"/>
              <a:gd name="T44" fmla="*/ 29 w 106"/>
              <a:gd name="T45" fmla="*/ 78 h 89"/>
              <a:gd name="T46" fmla="*/ 24 w 106"/>
              <a:gd name="T47" fmla="*/ 73 h 89"/>
              <a:gd name="T48" fmla="*/ 29 w 106"/>
              <a:gd name="T49" fmla="*/ 67 h 89"/>
              <a:gd name="T50" fmla="*/ 35 w 106"/>
              <a:gd name="T51" fmla="*/ 73 h 89"/>
              <a:gd name="T52" fmla="*/ 84 w 106"/>
              <a:gd name="T53" fmla="*/ 73 h 89"/>
              <a:gd name="T54" fmla="*/ 78 w 106"/>
              <a:gd name="T55" fmla="*/ 78 h 89"/>
              <a:gd name="T56" fmla="*/ 73 w 106"/>
              <a:gd name="T57" fmla="*/ 73 h 89"/>
              <a:gd name="T58" fmla="*/ 78 w 106"/>
              <a:gd name="T59" fmla="*/ 67 h 89"/>
              <a:gd name="T60" fmla="*/ 84 w 106"/>
              <a:gd name="T61" fmla="*/ 73 h 89"/>
              <a:gd name="T62" fmla="*/ 15 w 106"/>
              <a:gd name="T63" fmla="*/ 47 h 89"/>
              <a:gd name="T64" fmla="*/ 15 w 106"/>
              <a:gd name="T65" fmla="*/ 41 h 89"/>
              <a:gd name="T66" fmla="*/ 18 w 106"/>
              <a:gd name="T67" fmla="*/ 37 h 89"/>
              <a:gd name="T68" fmla="*/ 22 w 106"/>
              <a:gd name="T69" fmla="*/ 32 h 89"/>
              <a:gd name="T70" fmla="*/ 27 w 106"/>
              <a:gd name="T71" fmla="*/ 29 h 89"/>
              <a:gd name="T72" fmla="*/ 39 w 106"/>
              <a:gd name="T73" fmla="*/ 29 h 89"/>
              <a:gd name="T74" fmla="*/ 39 w 106"/>
              <a:gd name="T75" fmla="*/ 47 h 89"/>
              <a:gd name="T76" fmla="*/ 15 w 106"/>
              <a:gd name="T77" fmla="*/ 47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6" h="89">
                <a:moveTo>
                  <a:pt x="97" y="74"/>
                </a:moveTo>
                <a:cubicBezTo>
                  <a:pt x="102" y="74"/>
                  <a:pt x="106" y="70"/>
                  <a:pt x="106" y="65"/>
                </a:cubicBezTo>
                <a:cubicBezTo>
                  <a:pt x="106" y="9"/>
                  <a:pt x="106" y="9"/>
                  <a:pt x="106" y="9"/>
                </a:cubicBezTo>
                <a:cubicBezTo>
                  <a:pt x="106" y="4"/>
                  <a:pt x="102" y="0"/>
                  <a:pt x="97" y="0"/>
                </a:cubicBezTo>
                <a:cubicBezTo>
                  <a:pt x="48" y="0"/>
                  <a:pt x="48" y="0"/>
                  <a:pt x="48" y="0"/>
                </a:cubicBezTo>
                <a:cubicBezTo>
                  <a:pt x="43" y="0"/>
                  <a:pt x="39" y="4"/>
                  <a:pt x="39" y="9"/>
                </a:cubicBezTo>
                <a:cubicBezTo>
                  <a:pt x="39" y="18"/>
                  <a:pt x="39" y="18"/>
                  <a:pt x="39" y="18"/>
                </a:cubicBezTo>
                <a:cubicBezTo>
                  <a:pt x="26" y="18"/>
                  <a:pt x="26" y="18"/>
                  <a:pt x="26" y="18"/>
                </a:cubicBezTo>
                <a:cubicBezTo>
                  <a:pt x="23" y="18"/>
                  <a:pt x="20" y="19"/>
                  <a:pt x="18" y="21"/>
                </a:cubicBezTo>
                <a:cubicBezTo>
                  <a:pt x="7" y="33"/>
                  <a:pt x="7" y="33"/>
                  <a:pt x="7" y="33"/>
                </a:cubicBezTo>
                <a:cubicBezTo>
                  <a:pt x="5" y="35"/>
                  <a:pt x="4" y="37"/>
                  <a:pt x="4" y="40"/>
                </a:cubicBezTo>
                <a:cubicBezTo>
                  <a:pt x="4" y="63"/>
                  <a:pt x="4" y="63"/>
                  <a:pt x="4" y="63"/>
                </a:cubicBezTo>
                <a:cubicBezTo>
                  <a:pt x="1" y="63"/>
                  <a:pt x="0" y="65"/>
                  <a:pt x="0" y="68"/>
                </a:cubicBezTo>
                <a:cubicBezTo>
                  <a:pt x="0" y="71"/>
                  <a:pt x="2" y="74"/>
                  <a:pt x="5" y="74"/>
                </a:cubicBezTo>
                <a:cubicBezTo>
                  <a:pt x="13" y="74"/>
                  <a:pt x="13" y="74"/>
                  <a:pt x="13" y="74"/>
                </a:cubicBezTo>
                <a:cubicBezTo>
                  <a:pt x="13" y="82"/>
                  <a:pt x="21" y="89"/>
                  <a:pt x="29" y="89"/>
                </a:cubicBezTo>
                <a:cubicBezTo>
                  <a:pt x="38" y="89"/>
                  <a:pt x="46" y="82"/>
                  <a:pt x="46" y="74"/>
                </a:cubicBezTo>
                <a:cubicBezTo>
                  <a:pt x="62" y="74"/>
                  <a:pt x="62" y="74"/>
                  <a:pt x="62" y="74"/>
                </a:cubicBezTo>
                <a:cubicBezTo>
                  <a:pt x="62" y="82"/>
                  <a:pt x="69" y="89"/>
                  <a:pt x="78" y="89"/>
                </a:cubicBezTo>
                <a:cubicBezTo>
                  <a:pt x="87" y="89"/>
                  <a:pt x="94" y="82"/>
                  <a:pt x="95" y="74"/>
                </a:cubicBezTo>
                <a:lnTo>
                  <a:pt x="97" y="74"/>
                </a:lnTo>
                <a:close/>
                <a:moveTo>
                  <a:pt x="35" y="73"/>
                </a:moveTo>
                <a:cubicBezTo>
                  <a:pt x="35" y="76"/>
                  <a:pt x="33" y="78"/>
                  <a:pt x="29" y="78"/>
                </a:cubicBezTo>
                <a:cubicBezTo>
                  <a:pt x="26" y="78"/>
                  <a:pt x="24" y="76"/>
                  <a:pt x="24" y="73"/>
                </a:cubicBezTo>
                <a:cubicBezTo>
                  <a:pt x="24" y="69"/>
                  <a:pt x="26" y="67"/>
                  <a:pt x="29" y="67"/>
                </a:cubicBezTo>
                <a:cubicBezTo>
                  <a:pt x="33" y="67"/>
                  <a:pt x="35" y="69"/>
                  <a:pt x="35" y="73"/>
                </a:cubicBezTo>
                <a:close/>
                <a:moveTo>
                  <a:pt x="84" y="73"/>
                </a:moveTo>
                <a:cubicBezTo>
                  <a:pt x="84" y="76"/>
                  <a:pt x="81" y="78"/>
                  <a:pt x="78" y="78"/>
                </a:cubicBezTo>
                <a:cubicBezTo>
                  <a:pt x="75" y="78"/>
                  <a:pt x="73" y="76"/>
                  <a:pt x="73" y="73"/>
                </a:cubicBezTo>
                <a:cubicBezTo>
                  <a:pt x="73" y="69"/>
                  <a:pt x="75" y="67"/>
                  <a:pt x="78" y="67"/>
                </a:cubicBezTo>
                <a:cubicBezTo>
                  <a:pt x="81" y="67"/>
                  <a:pt x="84" y="69"/>
                  <a:pt x="84" y="73"/>
                </a:cubicBezTo>
                <a:close/>
                <a:moveTo>
                  <a:pt x="15" y="47"/>
                </a:moveTo>
                <a:cubicBezTo>
                  <a:pt x="15" y="41"/>
                  <a:pt x="15" y="41"/>
                  <a:pt x="15" y="41"/>
                </a:cubicBezTo>
                <a:cubicBezTo>
                  <a:pt x="15" y="39"/>
                  <a:pt x="16" y="38"/>
                  <a:pt x="18" y="37"/>
                </a:cubicBezTo>
                <a:cubicBezTo>
                  <a:pt x="22" y="32"/>
                  <a:pt x="22" y="32"/>
                  <a:pt x="22" y="32"/>
                </a:cubicBezTo>
                <a:cubicBezTo>
                  <a:pt x="24" y="30"/>
                  <a:pt x="25" y="29"/>
                  <a:pt x="27" y="29"/>
                </a:cubicBezTo>
                <a:cubicBezTo>
                  <a:pt x="39" y="29"/>
                  <a:pt x="39" y="29"/>
                  <a:pt x="39" y="29"/>
                </a:cubicBezTo>
                <a:cubicBezTo>
                  <a:pt x="39" y="47"/>
                  <a:pt x="39" y="47"/>
                  <a:pt x="39" y="47"/>
                </a:cubicBezTo>
                <a:lnTo>
                  <a:pt x="15" y="47"/>
                </a:lnTo>
                <a:close/>
              </a:path>
            </a:pathLst>
          </a:custGeom>
          <a:solidFill>
            <a:srgbClr val="896FA8"/>
          </a:solidFill>
          <a:ln>
            <a:noFill/>
          </a:ln>
        </p:spPr>
        <p:txBody>
          <a:bodyPr vert="horz" wrap="square" lIns="91440" tIns="45720" rIns="91440" bIns="45720" numCol="1" anchor="t" anchorCtr="0" compatLnSpc="1">
            <a:prstTxWarp prst="textNoShape">
              <a:avLst/>
            </a:prstTxWarp>
          </a:bodyPr>
          <a:lstStyle/>
          <a:p>
            <a:endParaRPr lang="en-US"/>
          </a:p>
        </p:txBody>
      </p:sp>
      <p:pic>
        <p:nvPicPr>
          <p:cNvPr id="46" name="Image 4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8542" y="5428545"/>
            <a:ext cx="914400" cy="914400"/>
          </a:xfrm>
          <a:prstGeom prst="rect">
            <a:avLst/>
          </a:prstGeom>
        </p:spPr>
      </p:pic>
    </p:spTree>
    <p:extLst>
      <p:ext uri="{BB962C8B-B14F-4D97-AF65-F5344CB8AC3E}">
        <p14:creationId xmlns:p14="http://schemas.microsoft.com/office/powerpoint/2010/main" val="2405171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lvl1pPr marL="384048" indent="-384048">
              <a:buFontTx/>
              <a:buBlip>
                <a:blip r:embed="rId2"/>
              </a:buBlip>
              <a:defRPr b="1"/>
            </a:lvl1pPr>
            <a:lvl2pPr marL="873252" indent="-342900">
              <a:buClr>
                <a:srgbClr val="C00000"/>
              </a:buClr>
              <a:buFont typeface="Wingdings" panose="05000000000000000000" pitchFamily="2" charset="2"/>
              <a:buChar char=""/>
              <a:defRPr i="0"/>
            </a:lvl2pPr>
            <a:lvl3pPr marL="1273302" indent="-285750">
              <a:buClr>
                <a:srgbClr val="C00000"/>
              </a:buClr>
              <a:buFont typeface="Wingdings" panose="05000000000000000000" pitchFamily="2" charset="2"/>
              <a:buChar char="§"/>
              <a:defRPr sz="1600" i="0"/>
            </a:lvl3pPr>
            <a:lvl4pPr marL="1730502" indent="-285750">
              <a:buClr>
                <a:srgbClr val="C00000"/>
              </a:buClr>
              <a:buFont typeface="Arial" panose="020B0604020202020204" pitchFamily="34" charset="0"/>
              <a:buChar char="•"/>
              <a:defRPr sz="1600" i="0"/>
            </a:lvl4pPr>
            <a:lvl5pPr marL="2187702" indent="-285750">
              <a:buClr>
                <a:srgbClr val="C00000"/>
              </a:buClr>
              <a:buFont typeface="Courier New" panose="02070309020205020404" pitchFamily="49" charset="0"/>
              <a:buChar char="o"/>
              <a:defRPr sz="1400" i="0"/>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pic>
        <p:nvPicPr>
          <p:cNvPr id="7" name="Imag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38542" y="5428545"/>
            <a:ext cx="914400" cy="9144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11/6/2019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pic>
        <p:nvPicPr>
          <p:cNvPr id="8" name="Espace réservé du contenu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rot="810067">
            <a:off x="9586510" y="153913"/>
            <a:ext cx="2362244" cy="2363408"/>
          </a:xfrm>
          <a:prstGeom prst="rect">
            <a:avLst/>
          </a:prstGeom>
        </p:spPr>
      </p:pic>
      <p:pic>
        <p:nvPicPr>
          <p:cNvPr id="9" name="Imag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38542" y="5428545"/>
            <a:ext cx="914400" cy="914400"/>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smtClean="0"/>
              <a:t>Modifiez le style du titre</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a:t>
            </a:fld>
            <a:endParaRPr lang="en-US" dirty="0"/>
          </a:p>
        </p:txBody>
      </p:sp>
      <p:sp>
        <p:nvSpPr>
          <p:cNvPr id="8" name="Content Placeholder 2"/>
          <p:cNvSpPr>
            <a:spLocks noGrp="1"/>
          </p:cNvSpPr>
          <p:nvPr>
            <p:ph idx="13"/>
          </p:nvPr>
        </p:nvSpPr>
        <p:spPr>
          <a:xfrm>
            <a:off x="1371600" y="2286000"/>
            <a:ext cx="4447786" cy="3581400"/>
          </a:xfrm>
        </p:spPr>
        <p:txBody>
          <a:bodyPr/>
          <a:lstStyle>
            <a:lvl1pPr marL="384048" indent="-384048">
              <a:buFontTx/>
              <a:buBlip>
                <a:blip r:embed="rId2"/>
              </a:buBlip>
              <a:defRPr b="1"/>
            </a:lvl1pPr>
            <a:lvl2pPr marL="873252" indent="-342900">
              <a:buClr>
                <a:srgbClr val="C00000"/>
              </a:buClr>
              <a:buFont typeface="Wingdings" panose="05000000000000000000" pitchFamily="2" charset="2"/>
              <a:buChar char=""/>
              <a:defRPr i="0"/>
            </a:lvl2pPr>
            <a:lvl3pPr marL="1273302" indent="-285750">
              <a:buClr>
                <a:srgbClr val="C00000"/>
              </a:buClr>
              <a:buFont typeface="Wingdings" panose="05000000000000000000" pitchFamily="2" charset="2"/>
              <a:buChar char="§"/>
              <a:defRPr i="1"/>
            </a:lvl3pPr>
            <a:lvl4pPr marL="1730502" indent="-285750">
              <a:buClr>
                <a:srgbClr val="C00000"/>
              </a:buClr>
              <a:buFont typeface="Arial" panose="020B0604020202020204" pitchFamily="34" charset="0"/>
              <a:buChar char="•"/>
              <a:defRPr/>
            </a:lvl4pPr>
            <a:lvl5pPr marL="2187702" indent="-285750">
              <a:buClr>
                <a:srgbClr val="C00000"/>
              </a:buClr>
              <a:buFont typeface="Courier New" panose="02070309020205020404" pitchFamily="49" charset="0"/>
              <a:buChar char="o"/>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9" name="Content Placeholder 2"/>
          <p:cNvSpPr>
            <a:spLocks noGrp="1"/>
          </p:cNvSpPr>
          <p:nvPr>
            <p:ph idx="14"/>
          </p:nvPr>
        </p:nvSpPr>
        <p:spPr>
          <a:xfrm>
            <a:off x="6525014" y="2290758"/>
            <a:ext cx="4447786" cy="3581400"/>
          </a:xfrm>
        </p:spPr>
        <p:txBody>
          <a:bodyPr/>
          <a:lstStyle>
            <a:lvl1pPr marL="384048" indent="-384048">
              <a:buFontTx/>
              <a:buBlip>
                <a:blip r:embed="rId2"/>
              </a:buBlip>
              <a:defRPr b="1"/>
            </a:lvl1pPr>
            <a:lvl2pPr marL="873252" indent="-342900">
              <a:buClr>
                <a:srgbClr val="C00000"/>
              </a:buClr>
              <a:buFont typeface="Wingdings" panose="05000000000000000000" pitchFamily="2" charset="2"/>
              <a:buChar char=""/>
              <a:defRPr i="0"/>
            </a:lvl2pPr>
            <a:lvl3pPr marL="1273302" indent="-285750">
              <a:buClr>
                <a:srgbClr val="C00000"/>
              </a:buClr>
              <a:buFont typeface="Wingdings" panose="05000000000000000000" pitchFamily="2" charset="2"/>
              <a:buChar char="§"/>
              <a:defRPr i="1"/>
            </a:lvl3pPr>
            <a:lvl4pPr marL="1730502" indent="-285750">
              <a:buClr>
                <a:srgbClr val="C00000"/>
              </a:buClr>
              <a:buFont typeface="Arial" panose="020B0604020202020204" pitchFamily="34" charset="0"/>
              <a:buChar char="•"/>
              <a:defRPr/>
            </a:lvl4pPr>
            <a:lvl5pPr marL="2187702" indent="-285750">
              <a:buClr>
                <a:srgbClr val="C00000"/>
              </a:buClr>
              <a:buFont typeface="Courier New" panose="02070309020205020404" pitchFamily="49" charset="0"/>
              <a:buChar char="o"/>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38542" y="5428545"/>
            <a:ext cx="914400" cy="91440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a:t>
            </a:fld>
            <a:endParaRPr lang="en-US" dirty="0"/>
          </a:p>
        </p:txBody>
      </p:sp>
      <p:pic>
        <p:nvPicPr>
          <p:cNvPr id="10" name="Imag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8542" y="5428545"/>
            <a:ext cx="914400" cy="91440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a:t>
            </a:fld>
            <a:endParaRPr lang="en-US" dirty="0"/>
          </a:p>
        </p:txBody>
      </p:sp>
      <p:pic>
        <p:nvPicPr>
          <p:cNvPr id="6" name="Imag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8542" y="5428545"/>
            <a:ext cx="914400" cy="91440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a:t>
            </a:fld>
            <a:endParaRPr lang="en-US" dirty="0"/>
          </a:p>
        </p:txBody>
      </p:sp>
      <p:pic>
        <p:nvPicPr>
          <p:cNvPr id="5" name="Imag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8542" y="5428545"/>
            <a:ext cx="914400" cy="914400"/>
          </a:xfrm>
          <a:prstGeom prst="rect">
            <a:avLst/>
          </a:prstGeom>
        </p:spPr>
      </p:pic>
    </p:spTree>
    <p:extLst>
      <p:ext uri="{BB962C8B-B14F-4D97-AF65-F5344CB8AC3E}">
        <p14:creationId xmlns:p14="http://schemas.microsoft.com/office/powerpoint/2010/main" val="3767774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11/6/2019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Espace réservé du contenu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rot="810067">
            <a:off x="9654519" y="121565"/>
            <a:ext cx="2362244" cy="2363408"/>
          </a:xfrm>
          <a:prstGeom prst="rect">
            <a:avLst/>
          </a:prstGeom>
        </p:spPr>
      </p:pic>
      <p:pic>
        <p:nvPicPr>
          <p:cNvPr id="11" name="Imag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2862" y="5956260"/>
            <a:ext cx="914400" cy="91440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11/6/2019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Espace réservé du contenu 3"/>
          <p:cNvPicPr>
            <a:picLocks noChangeAspect="1"/>
          </p:cNvPicPr>
          <p:nvPr/>
        </p:nvPicPr>
        <p:blipFill>
          <a:blip r:embed="rId16">
            <a:lum bright="70000" contrast="-70000"/>
            <a:extLst>
              <a:ext uri="{28A0092B-C50C-407E-A947-70E740481C1C}">
                <a14:useLocalDpi xmlns:a14="http://schemas.microsoft.com/office/drawing/2010/main" val="0"/>
              </a:ext>
            </a:extLst>
          </a:blip>
          <a:stretch>
            <a:fillRect/>
          </a:stretch>
        </p:blipFill>
        <p:spPr>
          <a:xfrm rot="810067">
            <a:off x="9715982" y="281243"/>
            <a:ext cx="2362244" cy="2363408"/>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2" r:id="rId8"/>
    <p:sldLayoutId id="2147483656" r:id="rId9"/>
    <p:sldLayoutId id="2147483657" r:id="rId10"/>
    <p:sldLayoutId id="2147483658" r:id="rId11"/>
    <p:sldLayoutId id="2147483659" r:id="rId12"/>
    <p:sldLayoutId id="2147483660" r:id="rId13"/>
    <p:sldLayoutId id="2147483661" r:id="rId14"/>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8" Type="http://schemas.openxmlformats.org/officeDocument/2006/relationships/image" Target="../media/image8.png"/><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13.xml"/><Relationship Id="rId6" Type="http://schemas.openxmlformats.org/officeDocument/2006/relationships/image" Target="../media/image7.png"/><Relationship Id="rId5" Type="http://schemas.microsoft.com/office/2007/relationships/hdphoto" Target="../media/hdphoto2.wdp"/><Relationship Id="rId10" Type="http://schemas.openxmlformats.org/officeDocument/2006/relationships/image" Target="../media/image10.png"/><Relationship Id="rId4" Type="http://schemas.openxmlformats.org/officeDocument/2006/relationships/image" Target="../media/image6.png"/><Relationship Id="rId9" Type="http://schemas.openxmlformats.org/officeDocument/2006/relationships/image" Target="../media/image9.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hyperlink" Target="http://ntranet.ut-capitole.fr/accreditation"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915128" y="1788454"/>
            <a:ext cx="8361229" cy="2642230"/>
          </a:xfrm>
        </p:spPr>
        <p:txBody>
          <a:bodyPr/>
          <a:lstStyle/>
          <a:p>
            <a:r>
              <a:rPr lang="fr-FR" dirty="0" smtClean="0"/>
              <a:t>PROCESSUS D’Accréditation</a:t>
            </a:r>
            <a:br>
              <a:rPr lang="fr-FR" dirty="0" smtClean="0"/>
            </a:br>
            <a:r>
              <a:rPr lang="fr-FR" dirty="0" smtClean="0"/>
              <a:t>2021-2025</a:t>
            </a:r>
            <a:endParaRPr lang="fr-FR" dirty="0"/>
          </a:p>
        </p:txBody>
      </p:sp>
      <p:sp>
        <p:nvSpPr>
          <p:cNvPr id="3" name="Sous-titre 2"/>
          <p:cNvSpPr>
            <a:spLocks noGrp="1"/>
          </p:cNvSpPr>
          <p:nvPr>
            <p:ph type="subTitle" idx="1"/>
          </p:nvPr>
        </p:nvSpPr>
        <p:spPr>
          <a:xfrm>
            <a:off x="2679906" y="3956279"/>
            <a:ext cx="6831673" cy="1104819"/>
          </a:xfrm>
        </p:spPr>
        <p:txBody>
          <a:bodyPr>
            <a:normAutofit fontScale="92500" lnSpcReduction="10000"/>
          </a:bodyPr>
          <a:lstStyle/>
          <a:p>
            <a:endParaRPr lang="fr-FR" sz="3200" b="1" dirty="0" smtClean="0"/>
          </a:p>
          <a:p>
            <a:r>
              <a:rPr lang="fr-FR" sz="3200" b="1" dirty="0" smtClean="0"/>
              <a:t>Réunion de lancement 7 novembre 2019</a:t>
            </a:r>
            <a:endParaRPr lang="fr-FR" sz="3200" b="1" dirty="0"/>
          </a:p>
        </p:txBody>
      </p:sp>
    </p:spTree>
    <p:extLst>
      <p:ext uri="{BB962C8B-B14F-4D97-AF65-F5344CB8AC3E}">
        <p14:creationId xmlns:p14="http://schemas.microsoft.com/office/powerpoint/2010/main" val="34338934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fr-FR" dirty="0" smtClean="0"/>
              <a:t>Dossier HCERES</a:t>
            </a:r>
            <a:endParaRPr lang="fr-FR" dirty="0"/>
          </a:p>
        </p:txBody>
      </p:sp>
      <p:sp>
        <p:nvSpPr>
          <p:cNvPr id="8" name="Espace réservé du contenu 7"/>
          <p:cNvSpPr>
            <a:spLocks noGrp="1"/>
          </p:cNvSpPr>
          <p:nvPr>
            <p:ph idx="1"/>
          </p:nvPr>
        </p:nvSpPr>
        <p:spPr>
          <a:xfrm>
            <a:off x="1371600" y="1552755"/>
            <a:ext cx="9601200" cy="4609920"/>
          </a:xfrm>
        </p:spPr>
        <p:txBody>
          <a:bodyPr/>
          <a:lstStyle/>
          <a:p>
            <a:r>
              <a:rPr lang="fr-FR" dirty="0"/>
              <a:t>Un formulaire semblable à celui de l’auto évaluation pour collecter les éléments attendus</a:t>
            </a:r>
          </a:p>
          <a:p>
            <a:pPr marL="0" indent="0">
              <a:buNone/>
            </a:pPr>
            <a:endParaRPr lang="fr-FR" dirty="0" smtClean="0"/>
          </a:p>
          <a:p>
            <a:r>
              <a:rPr lang="fr-FR" dirty="0" smtClean="0"/>
              <a:t>Peu </a:t>
            </a:r>
            <a:r>
              <a:rPr lang="fr-FR" dirty="0" smtClean="0"/>
              <a:t>de rédaction attendue :</a:t>
            </a:r>
          </a:p>
          <a:p>
            <a:pPr lvl="1"/>
            <a:r>
              <a:rPr lang="fr-FR" dirty="0" smtClean="0"/>
              <a:t>Intitulé, niveau, champ de rattachement, Etablissement </a:t>
            </a:r>
            <a:r>
              <a:rPr lang="fr-FR" dirty="0" err="1" smtClean="0"/>
              <a:t>co</a:t>
            </a:r>
            <a:r>
              <a:rPr lang="fr-FR" dirty="0" smtClean="0"/>
              <a:t> accrédités, liste des parcours, modalités d’enseignement, volume horaire, effectifs attendus, accord internationaux, conventions avec des établissements privés…</a:t>
            </a:r>
          </a:p>
          <a:p>
            <a:pPr lvl="1"/>
            <a:r>
              <a:rPr lang="fr-FR" dirty="0" smtClean="0"/>
              <a:t>Principale exception : </a:t>
            </a:r>
            <a:r>
              <a:rPr lang="fr-FR" u="sng" dirty="0" smtClean="0"/>
              <a:t>éléments </a:t>
            </a:r>
            <a:r>
              <a:rPr lang="fr-FR" u="sng" dirty="0"/>
              <a:t>concernant la prise en compte des résultats  et recommandations de l’évaluation externe </a:t>
            </a:r>
            <a:r>
              <a:rPr lang="fr-FR" u="sng" dirty="0" err="1"/>
              <a:t>Hcéres</a:t>
            </a:r>
            <a:r>
              <a:rPr lang="fr-FR" u="sng" dirty="0"/>
              <a:t> du bilan de la dernière </a:t>
            </a:r>
            <a:r>
              <a:rPr lang="fr-FR" u="sng" dirty="0" smtClean="0"/>
              <a:t>période</a:t>
            </a:r>
            <a:r>
              <a:rPr lang="fr-FR" dirty="0" smtClean="0"/>
              <a:t>.</a:t>
            </a:r>
          </a:p>
          <a:p>
            <a:endParaRPr lang="fr-FR" dirty="0" smtClean="0"/>
          </a:p>
        </p:txBody>
      </p:sp>
    </p:spTree>
    <p:extLst>
      <p:ext uri="{BB962C8B-B14F-4D97-AF65-F5344CB8AC3E}">
        <p14:creationId xmlns:p14="http://schemas.microsoft.com/office/powerpoint/2010/main" val="4911653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Dossier Interne UT1</a:t>
            </a:r>
            <a:endParaRPr lang="fr-FR" dirty="0"/>
          </a:p>
        </p:txBody>
      </p:sp>
      <p:sp>
        <p:nvSpPr>
          <p:cNvPr id="3" name="Espace réservé du contenu 2"/>
          <p:cNvSpPr>
            <a:spLocks noGrp="1"/>
          </p:cNvSpPr>
          <p:nvPr>
            <p:ph idx="1"/>
          </p:nvPr>
        </p:nvSpPr>
        <p:spPr>
          <a:xfrm>
            <a:off x="1371600" y="1428750"/>
            <a:ext cx="9601200" cy="4185249"/>
          </a:xfrm>
        </p:spPr>
        <p:txBody>
          <a:bodyPr>
            <a:normAutofit/>
          </a:bodyPr>
          <a:lstStyle/>
          <a:p>
            <a:r>
              <a:rPr lang="fr-FR" dirty="0" smtClean="0"/>
              <a:t>Déposé sur plateforme équivalente à celle de l’auto évaluation</a:t>
            </a:r>
          </a:p>
          <a:p>
            <a:pPr lvl="1"/>
            <a:r>
              <a:rPr lang="fr-FR" dirty="0" smtClean="0"/>
              <a:t>Description générale sous forme de réponse à un formulaire</a:t>
            </a:r>
          </a:p>
          <a:p>
            <a:pPr lvl="1"/>
            <a:r>
              <a:rPr lang="fr-FR" dirty="0" smtClean="0"/>
              <a:t>Dépôt d’un projet « d’arrêtés d’examen » (MCC) </a:t>
            </a:r>
            <a:r>
              <a:rPr lang="fr-FR" dirty="0"/>
              <a:t>+ </a:t>
            </a:r>
            <a:r>
              <a:rPr lang="fr-FR" dirty="0" smtClean="0"/>
              <a:t>maquette</a:t>
            </a:r>
          </a:p>
          <a:p>
            <a:pPr lvl="1"/>
            <a:endParaRPr lang="fr-FR" dirty="0"/>
          </a:p>
          <a:p>
            <a:r>
              <a:rPr lang="fr-FR" dirty="0" smtClean="0"/>
              <a:t>Objectifs </a:t>
            </a:r>
          </a:p>
          <a:p>
            <a:pPr lvl="1"/>
            <a:r>
              <a:rPr lang="fr-FR" dirty="0" smtClean="0"/>
              <a:t>S’assurer de la soutenabilité et de la cohérence de l’offre </a:t>
            </a:r>
          </a:p>
          <a:p>
            <a:pPr lvl="1"/>
            <a:r>
              <a:rPr lang="fr-FR" dirty="0" smtClean="0"/>
              <a:t>Permettre d’informer les étudiants et de modéliser l’offre 2021-2025</a:t>
            </a:r>
          </a:p>
          <a:p>
            <a:pPr marL="530352" lvl="1" indent="0">
              <a:buNone/>
            </a:pPr>
            <a:endParaRPr lang="fr-FR" dirty="0" smtClean="0"/>
          </a:p>
          <a:p>
            <a:r>
              <a:rPr lang="fr-FR" dirty="0" smtClean="0"/>
              <a:t>Appui de la DES pour le chiffrage des enveloppes et architecture des maquettes.</a:t>
            </a:r>
            <a:endParaRPr lang="fr-FR" dirty="0"/>
          </a:p>
        </p:txBody>
      </p:sp>
    </p:spTree>
    <p:extLst>
      <p:ext uri="{BB962C8B-B14F-4D97-AF65-F5344CB8AC3E}">
        <p14:creationId xmlns:p14="http://schemas.microsoft.com/office/powerpoint/2010/main" val="13724140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0"/>
            <a:ext cx="9601200" cy="1013604"/>
          </a:xfrm>
        </p:spPr>
        <p:txBody>
          <a:bodyPr/>
          <a:lstStyle/>
          <a:p>
            <a:r>
              <a:rPr lang="fr-FR" dirty="0" smtClean="0"/>
              <a:t>Méthodologie</a:t>
            </a:r>
            <a:endParaRPr lang="fr-FR" dirty="0"/>
          </a:p>
        </p:txBody>
      </p:sp>
      <p:sp>
        <p:nvSpPr>
          <p:cNvPr id="3" name="Espace réservé du contenu 2"/>
          <p:cNvSpPr>
            <a:spLocks noGrp="1"/>
          </p:cNvSpPr>
          <p:nvPr>
            <p:ph idx="1"/>
          </p:nvPr>
        </p:nvSpPr>
        <p:spPr>
          <a:xfrm>
            <a:off x="1371600" y="785289"/>
            <a:ext cx="10317192" cy="5710689"/>
          </a:xfrm>
        </p:spPr>
        <p:txBody>
          <a:bodyPr>
            <a:normAutofit/>
          </a:bodyPr>
          <a:lstStyle/>
          <a:p>
            <a:r>
              <a:rPr lang="fr-FR" dirty="0"/>
              <a:t>La rédaction de la nouvelle offre de formation est de la responsabilité des composantes. Leurs directeurs bénéficieront de l’appui des services de </a:t>
            </a:r>
            <a:r>
              <a:rPr lang="fr-FR" dirty="0" smtClean="0"/>
              <a:t>l’établissement</a:t>
            </a:r>
          </a:p>
          <a:p>
            <a:r>
              <a:rPr lang="fr-FR" dirty="0" smtClean="0"/>
              <a:t>Des </a:t>
            </a:r>
            <a:r>
              <a:rPr lang="fr-FR" dirty="0"/>
              <a:t>ateliers de réflexion transversaux à toutes les composantes sur des thématiques spécifiques permettront d’enrichir la réflexion et d’élaborer une position établissement. </a:t>
            </a:r>
            <a:endParaRPr lang="fr-FR" dirty="0" smtClean="0"/>
          </a:p>
          <a:p>
            <a:pPr lvl="1"/>
            <a:r>
              <a:rPr lang="fr-FR" dirty="0"/>
              <a:t>un atelier sera consacré à la construction par compétences de l’offre en formation continue et par apprentissage, rendue obligatoire par la réglementation sur la formation </a:t>
            </a:r>
            <a:r>
              <a:rPr lang="fr-FR" dirty="0" smtClean="0"/>
              <a:t>professionnelle</a:t>
            </a:r>
          </a:p>
          <a:p>
            <a:pPr lvl="1"/>
            <a:r>
              <a:rPr lang="fr-FR" dirty="0"/>
              <a:t>Un autre atelier sera quant à lui dédié à la définition des modalités d’évaluation des formations et de développement des innovations pédagogiques</a:t>
            </a:r>
            <a:r>
              <a:rPr lang="fr-FR" dirty="0" smtClean="0"/>
              <a:t>.</a:t>
            </a:r>
          </a:p>
          <a:p>
            <a:r>
              <a:rPr lang="fr-FR" dirty="0"/>
              <a:t>Un comité de pilotage est constitué qui a pour rôle de veiller au respect du calendrier et de s’assurer de la cohérence des </a:t>
            </a:r>
            <a:r>
              <a:rPr lang="fr-FR" dirty="0" smtClean="0"/>
              <a:t>propositions et du respect des enveloppes horaires.</a:t>
            </a:r>
          </a:p>
          <a:p>
            <a:r>
              <a:rPr lang="fr-FR" dirty="0" smtClean="0"/>
              <a:t>Ce </a:t>
            </a:r>
            <a:r>
              <a:rPr lang="fr-FR" dirty="0"/>
              <a:t>comité présidé par la Présidente de l’Université est composé des directeurs de composantes, des vice-présidents CA, Formation et Recherche, ainsi que de la directrice générale des </a:t>
            </a:r>
            <a:r>
              <a:rPr lang="fr-FR" dirty="0" smtClean="0"/>
              <a:t>services</a:t>
            </a:r>
            <a:r>
              <a:rPr lang="fr-FR" dirty="0"/>
              <a:t> </a:t>
            </a:r>
            <a:r>
              <a:rPr lang="fr-FR" dirty="0" smtClean="0"/>
              <a:t>et de son adjoint.</a:t>
            </a:r>
            <a:endParaRPr lang="fr-FR" dirty="0"/>
          </a:p>
        </p:txBody>
      </p:sp>
    </p:spTree>
    <p:extLst>
      <p:ext uri="{BB962C8B-B14F-4D97-AF65-F5344CB8AC3E}">
        <p14:creationId xmlns:p14="http://schemas.microsoft.com/office/powerpoint/2010/main" val="4289307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Eléments de cadrage</a:t>
            </a:r>
            <a:endParaRPr lang="fr-FR" dirty="0"/>
          </a:p>
        </p:txBody>
      </p:sp>
    </p:spTree>
    <p:extLst>
      <p:ext uri="{BB962C8B-B14F-4D97-AF65-F5344CB8AC3E}">
        <p14:creationId xmlns:p14="http://schemas.microsoft.com/office/powerpoint/2010/main" val="10281550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121920"/>
            <a:ext cx="9601200" cy="1485900"/>
          </a:xfrm>
        </p:spPr>
        <p:txBody>
          <a:bodyPr/>
          <a:lstStyle/>
          <a:p>
            <a:r>
              <a:rPr lang="fr-FR" dirty="0" smtClean="0"/>
              <a:t>Cadrage réglementaire général</a:t>
            </a:r>
            <a:endParaRPr lang="fr-FR" dirty="0"/>
          </a:p>
        </p:txBody>
      </p:sp>
      <p:sp>
        <p:nvSpPr>
          <p:cNvPr id="3" name="Espace réservé du contenu 2"/>
          <p:cNvSpPr>
            <a:spLocks noGrp="1"/>
          </p:cNvSpPr>
          <p:nvPr>
            <p:ph idx="1"/>
          </p:nvPr>
        </p:nvSpPr>
        <p:spPr>
          <a:xfrm>
            <a:off x="1371600" y="1259457"/>
            <a:ext cx="10454640" cy="5943600"/>
          </a:xfrm>
        </p:spPr>
        <p:txBody>
          <a:bodyPr>
            <a:normAutofit/>
          </a:bodyPr>
          <a:lstStyle/>
          <a:p>
            <a:r>
              <a:rPr lang="fr-FR" dirty="0" smtClean="0"/>
              <a:t>L’offre de </a:t>
            </a:r>
            <a:r>
              <a:rPr lang="fr-FR" dirty="0"/>
              <a:t>formation est organisée en semestres et structurée en </a:t>
            </a:r>
            <a:r>
              <a:rPr lang="fr-FR" dirty="0" smtClean="0"/>
              <a:t>UE capitalisables</a:t>
            </a:r>
            <a:r>
              <a:rPr lang="fr-FR" dirty="0"/>
              <a:t>.</a:t>
            </a:r>
          </a:p>
          <a:p>
            <a:r>
              <a:rPr lang="fr-FR" dirty="0" smtClean="0"/>
              <a:t>L’intitulé </a:t>
            </a:r>
            <a:r>
              <a:rPr lang="fr-FR" dirty="0"/>
              <a:t>du diplôme </a:t>
            </a:r>
            <a:r>
              <a:rPr lang="fr-FR" dirty="0" smtClean="0"/>
              <a:t>:</a:t>
            </a:r>
          </a:p>
          <a:p>
            <a:pPr lvl="1"/>
            <a:r>
              <a:rPr lang="fr-FR" dirty="0" smtClean="0"/>
              <a:t> </a:t>
            </a:r>
            <a:r>
              <a:rPr lang="fr-FR" dirty="0"/>
              <a:t>un « nom de domaine et un nom de mention ». </a:t>
            </a:r>
            <a:endParaRPr lang="fr-FR" dirty="0" smtClean="0"/>
          </a:p>
          <a:p>
            <a:pPr lvl="1"/>
            <a:r>
              <a:rPr lang="fr-FR" dirty="0" smtClean="0"/>
              <a:t>Pour </a:t>
            </a:r>
            <a:r>
              <a:rPr lang="fr-FR" dirty="0"/>
              <a:t>UT1, le domaine est droit, économie, gestion. La mention est donc le niveau de référence principal pour la définition des diplômes nationaux. </a:t>
            </a:r>
          </a:p>
          <a:p>
            <a:r>
              <a:rPr lang="fr-FR" dirty="0" smtClean="0"/>
              <a:t>La </a:t>
            </a:r>
            <a:r>
              <a:rPr lang="fr-FR" dirty="0"/>
              <a:t>liste des mentions est </a:t>
            </a:r>
            <a:r>
              <a:rPr lang="fr-FR" dirty="0" smtClean="0"/>
              <a:t>définie dans la </a:t>
            </a:r>
            <a:r>
              <a:rPr lang="fr-FR" dirty="0"/>
              <a:t>nomenclature des mentions nationales. Chaque mention est décrite en termes de </a:t>
            </a:r>
            <a:r>
              <a:rPr lang="fr-FR" dirty="0" smtClean="0"/>
              <a:t>compétences (Fiche RNCP nationale).</a:t>
            </a:r>
            <a:endParaRPr lang="fr-FR" dirty="0"/>
          </a:p>
          <a:p>
            <a:r>
              <a:rPr lang="fr-FR" dirty="0" smtClean="0"/>
              <a:t>Au </a:t>
            </a:r>
            <a:r>
              <a:rPr lang="fr-FR" dirty="0"/>
              <a:t>sein de chaque mention, la formation est organisée en parcours type dont la dénomination est laissée à la liberté des établissements</a:t>
            </a:r>
          </a:p>
          <a:p>
            <a:r>
              <a:rPr lang="fr-FR" dirty="0" smtClean="0"/>
              <a:t>Des </a:t>
            </a:r>
            <a:r>
              <a:rPr lang="fr-FR" dirty="0"/>
              <a:t>dispositifs d'évaluation des formations et des enseignements sont mis en place et font l’objet de présentation de leurs résultats en CFVU.</a:t>
            </a:r>
          </a:p>
          <a:p>
            <a:endParaRPr lang="fr-FR" dirty="0" smtClean="0"/>
          </a:p>
        </p:txBody>
      </p:sp>
    </p:spTree>
    <p:extLst>
      <p:ext uri="{BB962C8B-B14F-4D97-AF65-F5344CB8AC3E}">
        <p14:creationId xmlns:p14="http://schemas.microsoft.com/office/powerpoint/2010/main" val="14922364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121920"/>
            <a:ext cx="9601200" cy="1485900"/>
          </a:xfrm>
        </p:spPr>
        <p:txBody>
          <a:bodyPr/>
          <a:lstStyle/>
          <a:p>
            <a:r>
              <a:rPr lang="fr-FR" dirty="0" smtClean="0"/>
              <a:t>Cadrage réglementaire général</a:t>
            </a:r>
            <a:endParaRPr lang="fr-FR" dirty="0"/>
          </a:p>
        </p:txBody>
      </p:sp>
      <p:sp>
        <p:nvSpPr>
          <p:cNvPr id="3" name="Espace réservé du contenu 2"/>
          <p:cNvSpPr>
            <a:spLocks noGrp="1"/>
          </p:cNvSpPr>
          <p:nvPr>
            <p:ph idx="1"/>
          </p:nvPr>
        </p:nvSpPr>
        <p:spPr>
          <a:xfrm>
            <a:off x="1311215" y="1802921"/>
            <a:ext cx="10454640" cy="5943600"/>
          </a:xfrm>
        </p:spPr>
        <p:txBody>
          <a:bodyPr>
            <a:normAutofit/>
          </a:bodyPr>
          <a:lstStyle/>
          <a:p>
            <a:r>
              <a:rPr lang="fr-FR" dirty="0" smtClean="0"/>
              <a:t>Des </a:t>
            </a:r>
            <a:r>
              <a:rPr lang="fr-FR" dirty="0"/>
              <a:t>conseils de perfectionnement qui accueillent des représentants du monde socio-professionnel sont associés à la conception et à l'évaluation des formations.</a:t>
            </a:r>
          </a:p>
          <a:p>
            <a:r>
              <a:rPr lang="fr-FR" dirty="0" smtClean="0"/>
              <a:t>Les </a:t>
            </a:r>
            <a:r>
              <a:rPr lang="fr-FR" dirty="0"/>
              <a:t>formations doivent intégrer un enseignement visant la maîtrise d'au moins une langue étrangère</a:t>
            </a:r>
          </a:p>
          <a:p>
            <a:r>
              <a:rPr lang="fr-FR" dirty="0" smtClean="0"/>
              <a:t>Enfin</a:t>
            </a:r>
            <a:r>
              <a:rPr lang="fr-FR" dirty="0"/>
              <a:t>, un décret du 1er septembre 2019, vient rappeler la nécessité de la formation aux compétences numériques.</a:t>
            </a:r>
          </a:p>
          <a:p>
            <a:pPr marL="0" indent="0">
              <a:buNone/>
            </a:pPr>
            <a:endParaRPr lang="fr-FR" dirty="0"/>
          </a:p>
          <a:p>
            <a:pPr marL="0" indent="0">
              <a:buNone/>
            </a:pPr>
            <a:endParaRPr lang="fr-FR" dirty="0"/>
          </a:p>
          <a:p>
            <a:endParaRPr lang="fr-FR" dirty="0" smtClean="0"/>
          </a:p>
        </p:txBody>
      </p:sp>
    </p:spTree>
    <p:extLst>
      <p:ext uri="{BB962C8B-B14F-4D97-AF65-F5344CB8AC3E}">
        <p14:creationId xmlns:p14="http://schemas.microsoft.com/office/powerpoint/2010/main" val="14412332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121920"/>
            <a:ext cx="9601200" cy="1485900"/>
          </a:xfrm>
        </p:spPr>
        <p:txBody>
          <a:bodyPr/>
          <a:lstStyle/>
          <a:p>
            <a:r>
              <a:rPr lang="fr-FR" dirty="0" smtClean="0"/>
              <a:t>Cadrage réglementaire Licence</a:t>
            </a:r>
            <a:endParaRPr lang="fr-FR" dirty="0"/>
          </a:p>
        </p:txBody>
      </p:sp>
      <p:sp>
        <p:nvSpPr>
          <p:cNvPr id="3" name="Espace réservé du contenu 2"/>
          <p:cNvSpPr>
            <a:spLocks noGrp="1"/>
          </p:cNvSpPr>
          <p:nvPr>
            <p:ph idx="1"/>
          </p:nvPr>
        </p:nvSpPr>
        <p:spPr>
          <a:xfrm>
            <a:off x="1371600" y="914400"/>
            <a:ext cx="10454640" cy="5943600"/>
          </a:xfrm>
        </p:spPr>
        <p:txBody>
          <a:bodyPr>
            <a:normAutofit/>
          </a:bodyPr>
          <a:lstStyle/>
          <a:p>
            <a:r>
              <a:rPr lang="fr-FR" sz="2400" dirty="0" smtClean="0"/>
              <a:t>L'étudiant </a:t>
            </a:r>
            <a:r>
              <a:rPr lang="fr-FR" sz="2400" dirty="0"/>
              <a:t>doit acquérir </a:t>
            </a:r>
            <a:r>
              <a:rPr lang="fr-FR" sz="2400" dirty="0" smtClean="0"/>
              <a:t>des </a:t>
            </a:r>
            <a:r>
              <a:rPr lang="fr-FR" sz="2400" dirty="0"/>
              <a:t>compétences disciplinaires, linguistiques, transversales, professionnelles ou </a:t>
            </a:r>
            <a:r>
              <a:rPr lang="fr-FR" sz="2400" dirty="0" err="1"/>
              <a:t>pré-professionnelles</a:t>
            </a:r>
            <a:r>
              <a:rPr lang="fr-FR" sz="2400" dirty="0"/>
              <a:t>.</a:t>
            </a:r>
          </a:p>
          <a:p>
            <a:r>
              <a:rPr lang="fr-FR" sz="2400" dirty="0" smtClean="0"/>
              <a:t>L’offre </a:t>
            </a:r>
            <a:r>
              <a:rPr lang="fr-FR" sz="2400" dirty="0"/>
              <a:t>de formation </a:t>
            </a:r>
            <a:r>
              <a:rPr lang="fr-FR" sz="2400" dirty="0" smtClean="0"/>
              <a:t>permet la </a:t>
            </a:r>
            <a:r>
              <a:rPr lang="fr-FR" sz="2400" dirty="0"/>
              <a:t>spécialisation progressive des </a:t>
            </a:r>
            <a:r>
              <a:rPr lang="fr-FR" sz="2400" dirty="0" smtClean="0"/>
              <a:t>étudiants</a:t>
            </a:r>
          </a:p>
          <a:p>
            <a:r>
              <a:rPr lang="fr-FR" sz="2400" dirty="0" smtClean="0"/>
              <a:t>Les </a:t>
            </a:r>
            <a:r>
              <a:rPr lang="fr-FR" sz="2400" dirty="0"/>
              <a:t>compétences </a:t>
            </a:r>
            <a:r>
              <a:rPr lang="fr-FR" sz="2400" dirty="0" smtClean="0"/>
              <a:t>sont définie nationalement par </a:t>
            </a:r>
            <a:r>
              <a:rPr lang="fr-FR" sz="2400" dirty="0"/>
              <a:t>les référentiels </a:t>
            </a:r>
            <a:r>
              <a:rPr lang="fr-FR" sz="2400" dirty="0" smtClean="0"/>
              <a:t>définis </a:t>
            </a:r>
            <a:r>
              <a:rPr lang="fr-FR" sz="2400" dirty="0"/>
              <a:t>à l'initiative du </a:t>
            </a:r>
            <a:r>
              <a:rPr lang="fr-FR" sz="2400" dirty="0" smtClean="0"/>
              <a:t>MESRI</a:t>
            </a:r>
            <a:endParaRPr lang="fr-FR" sz="2400" dirty="0"/>
          </a:p>
          <a:p>
            <a:r>
              <a:rPr lang="fr-FR" sz="2400" dirty="0" smtClean="0"/>
              <a:t>Les MCC doivent </a:t>
            </a:r>
            <a:r>
              <a:rPr lang="fr-FR" sz="2400" dirty="0"/>
              <a:t>prévoir une seconde chance en contrôle continu ou contrôle terminal.</a:t>
            </a:r>
          </a:p>
          <a:p>
            <a:r>
              <a:rPr lang="fr-FR" sz="2400" dirty="0" smtClean="0"/>
              <a:t>Les ECTS correspondent aux coefficients attribués</a:t>
            </a:r>
            <a:endParaRPr lang="fr-FR" sz="2400" dirty="0"/>
          </a:p>
          <a:p>
            <a:r>
              <a:rPr lang="fr-FR" sz="2400" dirty="0" smtClean="0"/>
              <a:t>La </a:t>
            </a:r>
            <a:r>
              <a:rPr lang="fr-FR" sz="2400" dirty="0"/>
              <a:t>compensation est obligatoire au sein des UE et des blocs de compétences.</a:t>
            </a:r>
          </a:p>
          <a:p>
            <a:r>
              <a:rPr lang="fr-FR" sz="2400" dirty="0" smtClean="0"/>
              <a:t>Chaque </a:t>
            </a:r>
            <a:r>
              <a:rPr lang="fr-FR" sz="2400" dirty="0"/>
              <a:t>cursus de licence représente un volume de 1500 </a:t>
            </a:r>
            <a:r>
              <a:rPr lang="fr-FR" sz="2400" dirty="0" smtClean="0"/>
              <a:t>heures (face à face et autre)</a:t>
            </a:r>
            <a:endParaRPr lang="fr-FR" sz="2400" dirty="0"/>
          </a:p>
          <a:p>
            <a:pPr marL="0" indent="0">
              <a:buNone/>
            </a:pPr>
            <a:endParaRPr lang="fr-FR" dirty="0"/>
          </a:p>
          <a:p>
            <a:endParaRPr lang="fr-FR" dirty="0" smtClean="0"/>
          </a:p>
        </p:txBody>
      </p:sp>
    </p:spTree>
    <p:extLst>
      <p:ext uri="{BB962C8B-B14F-4D97-AF65-F5344CB8AC3E}">
        <p14:creationId xmlns:p14="http://schemas.microsoft.com/office/powerpoint/2010/main" val="5710132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121920"/>
            <a:ext cx="9601200" cy="1485900"/>
          </a:xfrm>
        </p:spPr>
        <p:txBody>
          <a:bodyPr/>
          <a:lstStyle/>
          <a:p>
            <a:r>
              <a:rPr lang="fr-FR" dirty="0" smtClean="0"/>
              <a:t>Cadrage réglementaire Licence Pro</a:t>
            </a:r>
            <a:endParaRPr lang="fr-FR" dirty="0"/>
          </a:p>
        </p:txBody>
      </p:sp>
      <p:sp>
        <p:nvSpPr>
          <p:cNvPr id="3" name="Espace réservé du contenu 2"/>
          <p:cNvSpPr>
            <a:spLocks noGrp="1"/>
          </p:cNvSpPr>
          <p:nvPr>
            <p:ph idx="1"/>
          </p:nvPr>
        </p:nvSpPr>
        <p:spPr>
          <a:xfrm>
            <a:off x="1371600" y="914400"/>
            <a:ext cx="10454640" cy="5943600"/>
          </a:xfrm>
        </p:spPr>
        <p:txBody>
          <a:bodyPr>
            <a:normAutofit/>
          </a:bodyPr>
          <a:lstStyle/>
          <a:p>
            <a:r>
              <a:rPr lang="fr-FR" sz="2400" dirty="0" smtClean="0"/>
              <a:t>Le </a:t>
            </a:r>
            <a:r>
              <a:rPr lang="fr-FR" sz="2400" dirty="0"/>
              <a:t>stage et le projet </a:t>
            </a:r>
            <a:r>
              <a:rPr lang="fr-FR" sz="2400" dirty="0" err="1"/>
              <a:t>tutoré</a:t>
            </a:r>
            <a:r>
              <a:rPr lang="fr-FR" sz="2400" dirty="0"/>
              <a:t> sont obligatoires et constituent chacun une unité d'enseignement :.</a:t>
            </a:r>
          </a:p>
          <a:p>
            <a:pPr lvl="1"/>
            <a:r>
              <a:rPr lang="fr-FR" sz="2400" dirty="0" smtClean="0"/>
              <a:t>Le </a:t>
            </a:r>
            <a:r>
              <a:rPr lang="fr-FR" sz="2400" dirty="0"/>
              <a:t>projet </a:t>
            </a:r>
            <a:r>
              <a:rPr lang="fr-FR" sz="2400" dirty="0" err="1"/>
              <a:t>tutoré</a:t>
            </a:r>
            <a:r>
              <a:rPr lang="fr-FR" sz="2400" dirty="0"/>
              <a:t> représente au moins un quart du volume de la formation, hors stage. </a:t>
            </a:r>
          </a:p>
          <a:p>
            <a:pPr lvl="1"/>
            <a:r>
              <a:rPr lang="fr-FR" sz="2400" dirty="0" smtClean="0"/>
              <a:t>Le </a:t>
            </a:r>
            <a:r>
              <a:rPr lang="fr-FR" sz="2400" dirty="0"/>
              <a:t>stage comporte de 12 à 16 semaines.</a:t>
            </a:r>
          </a:p>
          <a:p>
            <a:r>
              <a:rPr lang="fr-FR" sz="2400" dirty="0" smtClean="0"/>
              <a:t>Les </a:t>
            </a:r>
            <a:r>
              <a:rPr lang="fr-FR" sz="2400" dirty="0"/>
              <a:t>enseignements sont assurés par des enseignants-chercheurs, des enseignants et, pour au moins 25 % de leur volume, par professionnels du secteur correspondant à la licence professionnelle.</a:t>
            </a:r>
          </a:p>
          <a:p>
            <a:r>
              <a:rPr lang="fr-FR" sz="2400" dirty="0" smtClean="0"/>
              <a:t>La </a:t>
            </a:r>
            <a:r>
              <a:rPr lang="fr-FR" sz="2400" dirty="0"/>
              <a:t>compensation est obligatoire au sein des UE et des blocs de compétences, sans note éliminatoire</a:t>
            </a:r>
            <a:r>
              <a:rPr lang="fr-FR" sz="2400" dirty="0" smtClean="0"/>
              <a:t>.</a:t>
            </a:r>
          </a:p>
          <a:p>
            <a:r>
              <a:rPr lang="fr-FR" sz="2400" dirty="0" smtClean="0"/>
              <a:t>CE CADRE REGLEMENTAIRE EN COURS DE MODIFICATION</a:t>
            </a:r>
            <a:endParaRPr lang="fr-FR" sz="2400" dirty="0"/>
          </a:p>
          <a:p>
            <a:pPr marL="0" indent="0">
              <a:buNone/>
            </a:pPr>
            <a:endParaRPr lang="fr-FR" dirty="0"/>
          </a:p>
          <a:p>
            <a:endParaRPr lang="fr-FR" dirty="0" smtClean="0"/>
          </a:p>
        </p:txBody>
      </p:sp>
    </p:spTree>
    <p:extLst>
      <p:ext uri="{BB962C8B-B14F-4D97-AF65-F5344CB8AC3E}">
        <p14:creationId xmlns:p14="http://schemas.microsoft.com/office/powerpoint/2010/main" val="21950682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121920"/>
            <a:ext cx="9601200" cy="1485900"/>
          </a:xfrm>
        </p:spPr>
        <p:txBody>
          <a:bodyPr/>
          <a:lstStyle/>
          <a:p>
            <a:r>
              <a:rPr lang="fr-FR" dirty="0" smtClean="0"/>
              <a:t>Cadrage réglementaire Master</a:t>
            </a:r>
            <a:endParaRPr lang="fr-FR" dirty="0"/>
          </a:p>
        </p:txBody>
      </p:sp>
      <p:sp>
        <p:nvSpPr>
          <p:cNvPr id="3" name="Espace réservé du contenu 2"/>
          <p:cNvSpPr>
            <a:spLocks noGrp="1"/>
          </p:cNvSpPr>
          <p:nvPr>
            <p:ph idx="1"/>
          </p:nvPr>
        </p:nvSpPr>
        <p:spPr>
          <a:xfrm>
            <a:off x="1371600" y="1509623"/>
            <a:ext cx="10454640" cy="5943600"/>
          </a:xfrm>
        </p:spPr>
        <p:txBody>
          <a:bodyPr>
            <a:normAutofit/>
          </a:bodyPr>
          <a:lstStyle/>
          <a:p>
            <a:r>
              <a:rPr lang="fr-FR" sz="2400" dirty="0" smtClean="0"/>
              <a:t>Les </a:t>
            </a:r>
            <a:r>
              <a:rPr lang="fr-FR" sz="2400" dirty="0"/>
              <a:t>parcours types sont structurés en unités d'enseignement permettant une structuration en blocs de connaissances et de compétences. </a:t>
            </a:r>
          </a:p>
          <a:p>
            <a:r>
              <a:rPr lang="fr-FR" sz="2400" dirty="0" smtClean="0"/>
              <a:t>Au </a:t>
            </a:r>
            <a:r>
              <a:rPr lang="fr-FR" sz="2400" dirty="0"/>
              <a:t>sein d'une même mention, un master permet l'acquisition de compétences transversales communes aux différents parcours types de formation.</a:t>
            </a:r>
          </a:p>
          <a:p>
            <a:r>
              <a:rPr lang="fr-FR" sz="2400" dirty="0" smtClean="0"/>
              <a:t>Une </a:t>
            </a:r>
            <a:r>
              <a:rPr lang="fr-FR" sz="2400" dirty="0"/>
              <a:t>ou plusieurs expériences en milieu professionnel notamment sous la forme de stages est obligatoire durant le Master.</a:t>
            </a:r>
          </a:p>
          <a:p>
            <a:r>
              <a:rPr lang="fr-FR" sz="2400" dirty="0" smtClean="0"/>
              <a:t>Une </a:t>
            </a:r>
            <a:r>
              <a:rPr lang="fr-FR" sz="2400" dirty="0"/>
              <a:t>initiation à la recherche est systématique et notamment la rédaction d’un mémoire ou d’autres travaux d’études personnels</a:t>
            </a:r>
          </a:p>
          <a:p>
            <a:pPr marL="0" indent="0">
              <a:buNone/>
            </a:pPr>
            <a:endParaRPr lang="fr-FR" dirty="0"/>
          </a:p>
          <a:p>
            <a:endParaRPr lang="fr-FR" dirty="0" smtClean="0"/>
          </a:p>
        </p:txBody>
      </p:sp>
    </p:spTree>
    <p:extLst>
      <p:ext uri="{BB962C8B-B14F-4D97-AF65-F5344CB8AC3E}">
        <p14:creationId xmlns:p14="http://schemas.microsoft.com/office/powerpoint/2010/main" val="36864634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1736725" y="914400"/>
            <a:ext cx="10455275" cy="5943600"/>
          </a:xfrm>
        </p:spPr>
        <p:txBody>
          <a:bodyPr>
            <a:normAutofit/>
          </a:bodyPr>
          <a:lstStyle/>
          <a:p>
            <a:endParaRPr lang="fr-FR" sz="2400" dirty="0"/>
          </a:p>
          <a:p>
            <a:r>
              <a:rPr lang="fr-FR" sz="2400" dirty="0"/>
              <a:t>La réforme de la formation professionnelle (loi du 5 septembre 2018) a un impact fort sur la construction de notre offre de formation. Elle implique une obligation d’intégrer pour les formations ouvertes à l’alternance une approche par compétences dans la construction des maquettes </a:t>
            </a:r>
            <a:r>
              <a:rPr lang="fr-FR" sz="2400" dirty="0" smtClean="0"/>
              <a:t>d’enseignement :</a:t>
            </a:r>
            <a:endParaRPr lang="fr-FR" sz="2400" dirty="0"/>
          </a:p>
          <a:p>
            <a:r>
              <a:rPr lang="fr-FR" sz="2400" dirty="0" err="1" smtClean="0"/>
              <a:t>Modulariser</a:t>
            </a:r>
            <a:r>
              <a:rPr lang="fr-FR" sz="2400" dirty="0" smtClean="0"/>
              <a:t> </a:t>
            </a:r>
            <a:r>
              <a:rPr lang="fr-FR" sz="2400" dirty="0"/>
              <a:t>et individualiser les parcours de formation </a:t>
            </a:r>
          </a:p>
          <a:p>
            <a:r>
              <a:rPr lang="fr-FR" sz="2400" dirty="0" smtClean="0"/>
              <a:t>Rendre </a:t>
            </a:r>
            <a:r>
              <a:rPr lang="fr-FR" sz="2400" dirty="0"/>
              <a:t>notre offre éligible aux financements OPCO/CPF/Région (volume horaire, critère qualité…) </a:t>
            </a:r>
            <a:endParaRPr lang="fr-FR" sz="2400" dirty="0" smtClean="0"/>
          </a:p>
          <a:p>
            <a:r>
              <a:rPr lang="fr-FR" sz="2400" dirty="0" smtClean="0"/>
              <a:t>Répertorier </a:t>
            </a:r>
            <a:r>
              <a:rPr lang="fr-FR" sz="2400" dirty="0"/>
              <a:t>notre offre sur les sites du </a:t>
            </a:r>
            <a:r>
              <a:rPr lang="fr-FR" sz="2400" dirty="0" smtClean="0"/>
              <a:t>gouvernement/région pour être éligibles </a:t>
            </a:r>
            <a:r>
              <a:rPr lang="fr-FR" sz="2400" dirty="0"/>
              <a:t>à une évaluation et à un financement.</a:t>
            </a:r>
          </a:p>
          <a:p>
            <a:r>
              <a:rPr lang="fr-FR" sz="2400" dirty="0" smtClean="0"/>
              <a:t>S’assurer </a:t>
            </a:r>
            <a:r>
              <a:rPr lang="fr-FR" sz="2400" dirty="0"/>
              <a:t>de la cohérence de l’offre de formation au sein des mentions qui mêlent des formations initiales et des formations professionnelles. </a:t>
            </a:r>
          </a:p>
          <a:p>
            <a:pPr marL="0" indent="0">
              <a:buNone/>
            </a:pPr>
            <a:endParaRPr lang="fr-FR" dirty="0"/>
          </a:p>
          <a:p>
            <a:endParaRPr lang="fr-FR" dirty="0" smtClean="0"/>
          </a:p>
        </p:txBody>
      </p:sp>
      <p:sp>
        <p:nvSpPr>
          <p:cNvPr id="4" name="Titre 1"/>
          <p:cNvSpPr txBox="1">
            <a:spLocks/>
          </p:cNvSpPr>
          <p:nvPr/>
        </p:nvSpPr>
        <p:spPr>
          <a:xfrm>
            <a:off x="966158" y="122238"/>
            <a:ext cx="11225842" cy="1485900"/>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mtClean="0"/>
              <a:t>Atelier Approche par compétence et adaptation de l’offre de formation professionnelle</a:t>
            </a:r>
            <a:endParaRPr lang="fr-FR" dirty="0"/>
          </a:p>
        </p:txBody>
      </p:sp>
    </p:spTree>
    <p:extLst>
      <p:ext uri="{BB962C8B-B14F-4D97-AF65-F5344CB8AC3E}">
        <p14:creationId xmlns:p14="http://schemas.microsoft.com/office/powerpoint/2010/main" val="27276133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Autofit/>
          </a:bodyPr>
          <a:lstStyle/>
          <a:p>
            <a:r>
              <a:rPr lang="fr-FR" sz="2400" dirty="0" smtClean="0"/>
              <a:t>1- MODALITES d’organisation</a:t>
            </a:r>
            <a:br>
              <a:rPr lang="fr-FR" sz="2400" dirty="0" smtClean="0"/>
            </a:br>
            <a:r>
              <a:rPr lang="fr-FR" sz="2400" dirty="0" smtClean="0"/>
              <a:t>2-elements de cadrage</a:t>
            </a:r>
            <a:br>
              <a:rPr lang="fr-FR" sz="2400" dirty="0" smtClean="0"/>
            </a:br>
            <a:r>
              <a:rPr lang="fr-FR" sz="2400" dirty="0" smtClean="0"/>
              <a:t>3- Calendrier</a:t>
            </a:r>
            <a:br>
              <a:rPr lang="fr-FR" sz="2400" dirty="0" smtClean="0"/>
            </a:br>
            <a:endParaRPr lang="fr-FR" sz="2400" dirty="0"/>
          </a:p>
        </p:txBody>
      </p:sp>
    </p:spTree>
    <p:extLst>
      <p:ext uri="{BB962C8B-B14F-4D97-AF65-F5344CB8AC3E}">
        <p14:creationId xmlns:p14="http://schemas.microsoft.com/office/powerpoint/2010/main" val="13511533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966158" y="122238"/>
            <a:ext cx="11225842" cy="1485900"/>
          </a:xfrm>
        </p:spPr>
        <p:txBody>
          <a:bodyPr>
            <a:normAutofit/>
          </a:bodyPr>
          <a:lstStyle/>
          <a:p>
            <a:r>
              <a:rPr lang="fr-FR" dirty="0" smtClean="0"/>
              <a:t>Atelier Approche </a:t>
            </a:r>
            <a:r>
              <a:rPr lang="fr-FR" dirty="0" smtClean="0"/>
              <a:t>par </a:t>
            </a:r>
            <a:r>
              <a:rPr lang="fr-FR" dirty="0"/>
              <a:t>compétence et adaptation de l’offre de formation professionnelle</a:t>
            </a:r>
          </a:p>
        </p:txBody>
      </p:sp>
      <p:sp>
        <p:nvSpPr>
          <p:cNvPr id="3" name="Espace réservé du contenu 2"/>
          <p:cNvSpPr>
            <a:spLocks noGrp="1"/>
          </p:cNvSpPr>
          <p:nvPr>
            <p:ph idx="4294967295"/>
          </p:nvPr>
        </p:nvSpPr>
        <p:spPr>
          <a:xfrm>
            <a:off x="1736725" y="914400"/>
            <a:ext cx="10455275" cy="5943600"/>
          </a:xfrm>
        </p:spPr>
        <p:txBody>
          <a:bodyPr>
            <a:normAutofit/>
          </a:bodyPr>
          <a:lstStyle/>
          <a:p>
            <a:endParaRPr lang="fr-FR" sz="2400" dirty="0"/>
          </a:p>
          <a:p>
            <a:r>
              <a:rPr lang="fr-FR" sz="2400" dirty="0"/>
              <a:t>La loi du 5 septembre 2018 impose en outre que le temps passé au sein de l’organisme de formation en apprentissage ne puisse être inférieur à 25% de la durée annuelle du travail (1820h) soit 455h. Pour les contrats de professionnalisation la durée doit être comprise entre 15% et 25% du temps de travail (soit 273 à 455h). </a:t>
            </a:r>
          </a:p>
          <a:p>
            <a:r>
              <a:rPr lang="fr-FR" sz="2400" dirty="0"/>
              <a:t>De ce fait, de nombreux masters autrefois éligibles à l’apprentissage (seuil de 400h avant la réforme), se retrouvent dans l’impossibilité de remplir cette obligation légale. </a:t>
            </a:r>
          </a:p>
          <a:p>
            <a:r>
              <a:rPr lang="fr-FR" sz="2400" dirty="0"/>
              <a:t>La Direction des Etudes et de la Scolarité (DES) proposera à chaque composante un atelier collectif spécifique et des rendez-vous individuels pour les accompagner dans la mise en œuvre des blocs de compétences.  Un atelier dédié aux spécificités de l’alternance sera également proposé. La DES se rapprochera de chaque composante pour arrêter la date de ces ateliers.</a:t>
            </a:r>
          </a:p>
          <a:p>
            <a:pPr marL="0" indent="0">
              <a:buNone/>
            </a:pPr>
            <a:endParaRPr lang="fr-FR" dirty="0"/>
          </a:p>
          <a:p>
            <a:endParaRPr lang="fr-FR" dirty="0" smtClean="0"/>
          </a:p>
        </p:txBody>
      </p:sp>
    </p:spTree>
    <p:extLst>
      <p:ext uri="{BB962C8B-B14F-4D97-AF65-F5344CB8AC3E}">
        <p14:creationId xmlns:p14="http://schemas.microsoft.com/office/powerpoint/2010/main" val="19456894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48906" y="121920"/>
            <a:ext cx="10023894" cy="1485900"/>
          </a:xfrm>
        </p:spPr>
        <p:txBody>
          <a:bodyPr>
            <a:normAutofit/>
          </a:bodyPr>
          <a:lstStyle/>
          <a:p>
            <a:r>
              <a:rPr lang="fr-FR" dirty="0" smtClean="0"/>
              <a:t>Atelier évaluation </a:t>
            </a:r>
            <a:r>
              <a:rPr lang="fr-FR" dirty="0"/>
              <a:t>des formations et innovation pédagogiques</a:t>
            </a:r>
          </a:p>
        </p:txBody>
      </p:sp>
      <p:sp>
        <p:nvSpPr>
          <p:cNvPr id="3" name="Espace réservé du contenu 2"/>
          <p:cNvSpPr>
            <a:spLocks noGrp="1"/>
          </p:cNvSpPr>
          <p:nvPr>
            <p:ph idx="1"/>
          </p:nvPr>
        </p:nvSpPr>
        <p:spPr>
          <a:xfrm>
            <a:off x="1371600" y="914400"/>
            <a:ext cx="10454640" cy="5943600"/>
          </a:xfrm>
        </p:spPr>
        <p:txBody>
          <a:bodyPr>
            <a:normAutofit/>
          </a:bodyPr>
          <a:lstStyle/>
          <a:p>
            <a:endParaRPr lang="fr-FR" sz="2400" dirty="0"/>
          </a:p>
          <a:p>
            <a:endParaRPr lang="fr-FR" sz="2400" dirty="0" smtClean="0"/>
          </a:p>
          <a:p>
            <a:r>
              <a:rPr lang="fr-FR" sz="2400" dirty="0" smtClean="0"/>
              <a:t>Les </a:t>
            </a:r>
            <a:r>
              <a:rPr lang="fr-FR" sz="2400" dirty="0"/>
              <a:t>évaluations des formations et des enseignements sont une obligation réglementaire tout autant que leur utilisation pour faire évoluer l’offre de formation, notamment au travers des conseils de perfectionnement.</a:t>
            </a:r>
          </a:p>
          <a:p>
            <a:r>
              <a:rPr lang="fr-FR" sz="2400" dirty="0" smtClean="0"/>
              <a:t>La </a:t>
            </a:r>
            <a:r>
              <a:rPr lang="fr-FR" sz="2400" dirty="0"/>
              <a:t>mise en œuvre de ces dispositions est différente à l’heure actuelle d’une composante à l’autre, en fonction des stratégies de chacune. </a:t>
            </a:r>
            <a:endParaRPr lang="fr-FR" sz="2400" dirty="0" smtClean="0"/>
          </a:p>
          <a:p>
            <a:r>
              <a:rPr lang="fr-FR" sz="2400" dirty="0" smtClean="0"/>
              <a:t>L’université </a:t>
            </a:r>
            <a:r>
              <a:rPr lang="fr-FR" sz="2400" dirty="0"/>
              <a:t>souhaite </a:t>
            </a:r>
            <a:r>
              <a:rPr lang="fr-FR" sz="2400" dirty="0" smtClean="0"/>
              <a:t>faciliter </a:t>
            </a:r>
            <a:r>
              <a:rPr lang="fr-FR" sz="2400" dirty="0"/>
              <a:t>une culture de l’amélioration continue des formations et assurer une plus grande lisibilité de l’ensemble des dispositifs au sein de l’établissement. </a:t>
            </a:r>
          </a:p>
          <a:p>
            <a:pPr marL="0" indent="0">
              <a:buNone/>
            </a:pPr>
            <a:endParaRPr lang="fr-FR" dirty="0"/>
          </a:p>
          <a:p>
            <a:endParaRPr lang="fr-FR" dirty="0" smtClean="0"/>
          </a:p>
        </p:txBody>
      </p:sp>
    </p:spTree>
    <p:extLst>
      <p:ext uri="{BB962C8B-B14F-4D97-AF65-F5344CB8AC3E}">
        <p14:creationId xmlns:p14="http://schemas.microsoft.com/office/powerpoint/2010/main" val="13936132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7147" y="0"/>
            <a:ext cx="10075653" cy="1485900"/>
          </a:xfrm>
        </p:spPr>
        <p:txBody>
          <a:bodyPr>
            <a:normAutofit/>
          </a:bodyPr>
          <a:lstStyle/>
          <a:p>
            <a:r>
              <a:rPr lang="fr-FR" dirty="0" smtClean="0"/>
              <a:t>Atelier évaluation </a:t>
            </a:r>
            <a:r>
              <a:rPr lang="fr-FR" dirty="0"/>
              <a:t>des formations et innovation pédagogiques</a:t>
            </a:r>
          </a:p>
        </p:txBody>
      </p:sp>
      <p:sp>
        <p:nvSpPr>
          <p:cNvPr id="3" name="Espace réservé du contenu 2"/>
          <p:cNvSpPr>
            <a:spLocks noGrp="1"/>
          </p:cNvSpPr>
          <p:nvPr>
            <p:ph idx="1"/>
          </p:nvPr>
        </p:nvSpPr>
        <p:spPr>
          <a:xfrm>
            <a:off x="1371600" y="914400"/>
            <a:ext cx="10454640" cy="5943600"/>
          </a:xfrm>
        </p:spPr>
        <p:txBody>
          <a:bodyPr>
            <a:normAutofit/>
          </a:bodyPr>
          <a:lstStyle/>
          <a:p>
            <a:endParaRPr lang="fr-FR" sz="2400" dirty="0"/>
          </a:p>
          <a:p>
            <a:r>
              <a:rPr lang="fr-FR" sz="2400" dirty="0" smtClean="0"/>
              <a:t>L’évaluation </a:t>
            </a:r>
            <a:r>
              <a:rPr lang="fr-FR" sz="2400" dirty="0"/>
              <a:t>des formations et enseignements constitue un outil de pilotage au service des équipes pédagogiques et des composantes. Son utilisation effective devrait permettre à l’établissement de capitaliser en termes d’assurance qualité.</a:t>
            </a:r>
          </a:p>
          <a:p>
            <a:r>
              <a:rPr lang="fr-FR" sz="2400" dirty="0"/>
              <a:t>Des ateliers transversaux à toutes les composantes seront ainsi proposés sous l’égide de M. Pellé, chargé de mission évaluation des enseignements et innovations pédagogiques, afin de déterminer le plan d’action permettant de répondre aux enjeux dans la durée du contrat 2021-2025.</a:t>
            </a:r>
          </a:p>
          <a:p>
            <a:r>
              <a:rPr lang="fr-FR" sz="2400" dirty="0"/>
              <a:t>Il s’agira notamment de définir le périmètre exact des formations concernées, la périodicité des modalités des évaluations ainsi que la construction des questionnaires</a:t>
            </a:r>
          </a:p>
          <a:p>
            <a:pPr marL="0" indent="0">
              <a:buNone/>
            </a:pPr>
            <a:endParaRPr lang="fr-FR" dirty="0"/>
          </a:p>
          <a:p>
            <a:endParaRPr lang="fr-FR" dirty="0" smtClean="0"/>
          </a:p>
        </p:txBody>
      </p:sp>
    </p:spTree>
    <p:extLst>
      <p:ext uri="{BB962C8B-B14F-4D97-AF65-F5344CB8AC3E}">
        <p14:creationId xmlns:p14="http://schemas.microsoft.com/office/powerpoint/2010/main" val="2258107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167640"/>
            <a:ext cx="9601200" cy="1485900"/>
          </a:xfrm>
        </p:spPr>
        <p:txBody>
          <a:bodyPr/>
          <a:lstStyle/>
          <a:p>
            <a:r>
              <a:rPr lang="fr-FR" dirty="0" smtClean="0"/>
              <a:t>Mesures de maîtrise des heures d’enseignement</a:t>
            </a:r>
            <a:endParaRPr lang="fr-FR" dirty="0"/>
          </a:p>
        </p:txBody>
      </p:sp>
      <p:sp>
        <p:nvSpPr>
          <p:cNvPr id="3" name="Espace réservé du contenu 2"/>
          <p:cNvSpPr>
            <a:spLocks noGrp="1"/>
          </p:cNvSpPr>
          <p:nvPr>
            <p:ph idx="1"/>
          </p:nvPr>
        </p:nvSpPr>
        <p:spPr>
          <a:xfrm>
            <a:off x="1371600" y="1428750"/>
            <a:ext cx="10463842" cy="4055853"/>
          </a:xfrm>
        </p:spPr>
        <p:txBody>
          <a:bodyPr>
            <a:normAutofit/>
          </a:bodyPr>
          <a:lstStyle/>
          <a:p>
            <a:r>
              <a:rPr lang="fr-FR" dirty="0" smtClean="0"/>
              <a:t>Mise </a:t>
            </a:r>
            <a:r>
              <a:rPr lang="fr-FR" dirty="0"/>
              <a:t>en œuvre de seuils d’ouverture d’un niveau par parcours type ou </a:t>
            </a:r>
            <a:r>
              <a:rPr lang="fr-FR" dirty="0" smtClean="0"/>
              <a:t>spécialité</a:t>
            </a:r>
          </a:p>
          <a:p>
            <a:endParaRPr lang="fr-FR" dirty="0"/>
          </a:p>
          <a:p>
            <a:endParaRPr lang="fr-FR" dirty="0"/>
          </a:p>
          <a:p>
            <a:pPr marL="0" indent="0">
              <a:buNone/>
            </a:pP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3398736321"/>
              </p:ext>
            </p:extLst>
          </p:nvPr>
        </p:nvGraphicFramePr>
        <p:xfrm>
          <a:off x="1371600" y="1950719"/>
          <a:ext cx="9799320" cy="4794993"/>
        </p:xfrm>
        <a:graphic>
          <a:graphicData uri="http://schemas.openxmlformats.org/drawingml/2006/table">
            <a:tbl>
              <a:tblPr firstRow="1" firstCol="1" lastRow="1" lastCol="1" bandRow="1" bandCol="1">
                <a:tableStyleId>{5C22544A-7EE6-4342-B048-85BDC9FD1C3A}</a:tableStyleId>
              </a:tblPr>
              <a:tblGrid>
                <a:gridCol w="4899660">
                  <a:extLst>
                    <a:ext uri="{9D8B030D-6E8A-4147-A177-3AD203B41FA5}">
                      <a16:colId xmlns:a16="http://schemas.microsoft.com/office/drawing/2014/main" val="2368114096"/>
                    </a:ext>
                  </a:extLst>
                </a:gridCol>
                <a:gridCol w="4899660">
                  <a:extLst>
                    <a:ext uri="{9D8B030D-6E8A-4147-A177-3AD203B41FA5}">
                      <a16:colId xmlns:a16="http://schemas.microsoft.com/office/drawing/2014/main" val="769998817"/>
                    </a:ext>
                  </a:extLst>
                </a:gridCol>
              </a:tblGrid>
              <a:tr h="532777">
                <a:tc>
                  <a:txBody>
                    <a:bodyPr/>
                    <a:lstStyle/>
                    <a:p>
                      <a:pPr algn="just">
                        <a:spcAft>
                          <a:spcPts val="0"/>
                        </a:spcAft>
                      </a:pPr>
                      <a:r>
                        <a:rPr lang="fr-FR" sz="2400" dirty="0">
                          <a:effectLst/>
                        </a:rPr>
                        <a:t>Niveau LMD</a:t>
                      </a:r>
                      <a:endParaRPr lang="fr-FR" sz="3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fr-FR" sz="2400">
                          <a:effectLst/>
                        </a:rPr>
                        <a:t>Effectif minimal nécessaire</a:t>
                      </a:r>
                      <a:endParaRPr lang="fr-FR" sz="3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92846684"/>
                  </a:ext>
                </a:extLst>
              </a:tr>
              <a:tr h="532777">
                <a:tc>
                  <a:txBody>
                    <a:bodyPr/>
                    <a:lstStyle/>
                    <a:p>
                      <a:pPr algn="just">
                        <a:spcAft>
                          <a:spcPts val="0"/>
                        </a:spcAft>
                      </a:pPr>
                      <a:r>
                        <a:rPr lang="fr-FR" sz="2400">
                          <a:effectLst/>
                        </a:rPr>
                        <a:t>Licences générales </a:t>
                      </a:r>
                      <a:endParaRPr lang="fr-FR" sz="3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fr-FR" sz="2400">
                          <a:effectLst/>
                        </a:rPr>
                        <a:t>100</a:t>
                      </a:r>
                      <a:endParaRPr lang="fr-FR" sz="3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815224034"/>
                  </a:ext>
                </a:extLst>
              </a:tr>
              <a:tr h="532777">
                <a:tc>
                  <a:txBody>
                    <a:bodyPr/>
                    <a:lstStyle/>
                    <a:p>
                      <a:pPr algn="just">
                        <a:spcAft>
                          <a:spcPts val="0"/>
                        </a:spcAft>
                      </a:pPr>
                      <a:r>
                        <a:rPr lang="fr-FR" sz="2400">
                          <a:effectLst/>
                        </a:rPr>
                        <a:t>Capacité en droit</a:t>
                      </a:r>
                      <a:endParaRPr lang="fr-FR" sz="3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fr-FR" sz="2400">
                          <a:effectLst/>
                        </a:rPr>
                        <a:t>50</a:t>
                      </a:r>
                      <a:endParaRPr lang="fr-FR" sz="3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756241102"/>
                  </a:ext>
                </a:extLst>
              </a:tr>
              <a:tr h="532777">
                <a:tc>
                  <a:txBody>
                    <a:bodyPr/>
                    <a:lstStyle/>
                    <a:p>
                      <a:pPr algn="just">
                        <a:spcAft>
                          <a:spcPts val="0"/>
                        </a:spcAft>
                      </a:pPr>
                      <a:r>
                        <a:rPr lang="fr-FR" sz="2400">
                          <a:effectLst/>
                        </a:rPr>
                        <a:t>Licences à capacité limitée</a:t>
                      </a:r>
                      <a:endParaRPr lang="fr-FR" sz="3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fr-FR" sz="2400">
                          <a:effectLst/>
                        </a:rPr>
                        <a:t>25 ou « capacité arrêtée en CFVU »</a:t>
                      </a:r>
                      <a:endParaRPr lang="fr-FR" sz="3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647500159"/>
                  </a:ext>
                </a:extLst>
              </a:tr>
              <a:tr h="532777">
                <a:tc>
                  <a:txBody>
                    <a:bodyPr/>
                    <a:lstStyle/>
                    <a:p>
                      <a:pPr algn="just">
                        <a:spcAft>
                          <a:spcPts val="0"/>
                        </a:spcAft>
                      </a:pPr>
                      <a:r>
                        <a:rPr lang="fr-FR" sz="2400">
                          <a:effectLst/>
                        </a:rPr>
                        <a:t>Master 1</a:t>
                      </a:r>
                      <a:endParaRPr lang="fr-FR" sz="3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fr-FR" sz="2400">
                          <a:effectLst/>
                        </a:rPr>
                        <a:t>50</a:t>
                      </a:r>
                      <a:endParaRPr lang="fr-FR" sz="3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93681173"/>
                  </a:ext>
                </a:extLst>
              </a:tr>
              <a:tr h="532777">
                <a:tc>
                  <a:txBody>
                    <a:bodyPr/>
                    <a:lstStyle/>
                    <a:p>
                      <a:pPr algn="just">
                        <a:spcAft>
                          <a:spcPts val="0"/>
                        </a:spcAft>
                      </a:pPr>
                      <a:r>
                        <a:rPr lang="fr-FR" sz="2400">
                          <a:effectLst/>
                        </a:rPr>
                        <a:t>Master 1 en double diplôme (1)</a:t>
                      </a:r>
                      <a:endParaRPr lang="fr-FR" sz="3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fr-FR" sz="2400">
                          <a:effectLst/>
                        </a:rPr>
                        <a:t>20</a:t>
                      </a:r>
                      <a:endParaRPr lang="fr-FR" sz="3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3296437"/>
                  </a:ext>
                </a:extLst>
              </a:tr>
              <a:tr h="532777">
                <a:tc>
                  <a:txBody>
                    <a:bodyPr/>
                    <a:lstStyle/>
                    <a:p>
                      <a:pPr algn="just">
                        <a:spcAft>
                          <a:spcPts val="0"/>
                        </a:spcAft>
                      </a:pPr>
                      <a:r>
                        <a:rPr lang="fr-FR" sz="2400">
                          <a:effectLst/>
                        </a:rPr>
                        <a:t>Master 2 voie professionnelle (2)</a:t>
                      </a:r>
                      <a:endParaRPr lang="fr-FR" sz="3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fr-FR" sz="2400">
                          <a:effectLst/>
                        </a:rPr>
                        <a:t>20</a:t>
                      </a:r>
                      <a:endParaRPr lang="fr-FR" sz="3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685466006"/>
                  </a:ext>
                </a:extLst>
              </a:tr>
              <a:tr h="532777">
                <a:tc>
                  <a:txBody>
                    <a:bodyPr/>
                    <a:lstStyle/>
                    <a:p>
                      <a:pPr algn="just">
                        <a:spcAft>
                          <a:spcPts val="0"/>
                        </a:spcAft>
                      </a:pPr>
                      <a:r>
                        <a:rPr lang="fr-FR" sz="2400" dirty="0">
                          <a:effectLst/>
                        </a:rPr>
                        <a:t>Master 2 voie recherche (3)</a:t>
                      </a:r>
                      <a:endParaRPr lang="fr-FR" sz="3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fr-FR" sz="2400">
                          <a:effectLst/>
                        </a:rPr>
                        <a:t>12</a:t>
                      </a:r>
                      <a:endParaRPr lang="fr-FR" sz="3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624982371"/>
                  </a:ext>
                </a:extLst>
              </a:tr>
              <a:tr h="532777">
                <a:tc>
                  <a:txBody>
                    <a:bodyPr/>
                    <a:lstStyle/>
                    <a:p>
                      <a:pPr algn="just">
                        <a:spcAft>
                          <a:spcPts val="0"/>
                        </a:spcAft>
                      </a:pPr>
                      <a:r>
                        <a:rPr lang="fr-FR" sz="2400" dirty="0">
                          <a:effectLst/>
                        </a:rPr>
                        <a:t>Licence Professionnelle</a:t>
                      </a:r>
                      <a:endParaRPr lang="fr-FR" sz="3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fr-FR" sz="2400" dirty="0">
                          <a:effectLst/>
                        </a:rPr>
                        <a:t>20</a:t>
                      </a:r>
                      <a:endParaRPr lang="fr-FR" sz="3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28027761"/>
                  </a:ext>
                </a:extLst>
              </a:tr>
            </a:tbl>
          </a:graphicData>
        </a:graphic>
      </p:graphicFrame>
    </p:spTree>
    <p:extLst>
      <p:ext uri="{BB962C8B-B14F-4D97-AF65-F5344CB8AC3E}">
        <p14:creationId xmlns:p14="http://schemas.microsoft.com/office/powerpoint/2010/main" val="24370709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167640"/>
            <a:ext cx="9601200" cy="1485900"/>
          </a:xfrm>
        </p:spPr>
        <p:txBody>
          <a:bodyPr/>
          <a:lstStyle/>
          <a:p>
            <a:r>
              <a:rPr lang="fr-FR" dirty="0" smtClean="0"/>
              <a:t>Mesures de maîtrise des heures d’enseignement</a:t>
            </a:r>
            <a:endParaRPr lang="fr-FR" dirty="0"/>
          </a:p>
        </p:txBody>
      </p:sp>
      <p:sp>
        <p:nvSpPr>
          <p:cNvPr id="3" name="Espace réservé du contenu 2"/>
          <p:cNvSpPr>
            <a:spLocks noGrp="1"/>
          </p:cNvSpPr>
          <p:nvPr>
            <p:ph idx="1"/>
          </p:nvPr>
        </p:nvSpPr>
        <p:spPr>
          <a:xfrm>
            <a:off x="1371600" y="1428750"/>
            <a:ext cx="10463842" cy="4055853"/>
          </a:xfrm>
        </p:spPr>
        <p:txBody>
          <a:bodyPr>
            <a:normAutofit/>
          </a:bodyPr>
          <a:lstStyle/>
          <a:p>
            <a:r>
              <a:rPr lang="fr-FR" dirty="0" smtClean="0"/>
              <a:t>Mise </a:t>
            </a:r>
            <a:r>
              <a:rPr lang="fr-FR" dirty="0"/>
              <a:t>en œuvre de seuils d’ouverture des cours</a:t>
            </a:r>
            <a:r>
              <a:rPr lang="fr-FR" dirty="0" smtClean="0"/>
              <a:t>.</a:t>
            </a:r>
            <a:endParaRPr lang="fr-FR" dirty="0"/>
          </a:p>
          <a:p>
            <a:r>
              <a:rPr lang="fr-FR" dirty="0" smtClean="0"/>
              <a:t>Mise </a:t>
            </a:r>
            <a:r>
              <a:rPr lang="fr-FR" dirty="0"/>
              <a:t>en œuvre d’effectifs cibles pour les groupes de travaux </a:t>
            </a:r>
            <a:r>
              <a:rPr lang="fr-FR" dirty="0" smtClean="0"/>
              <a:t>dirigés</a:t>
            </a:r>
          </a:p>
          <a:p>
            <a:endParaRPr lang="fr-FR" dirty="0"/>
          </a:p>
          <a:p>
            <a:r>
              <a:rPr lang="fr-FR" dirty="0" smtClean="0"/>
              <a:t>Volume horaire </a:t>
            </a:r>
            <a:r>
              <a:rPr lang="fr-FR" dirty="0"/>
              <a:t>des maquettes</a:t>
            </a:r>
          </a:p>
          <a:p>
            <a:endParaRPr lang="fr-FR" dirty="0"/>
          </a:p>
          <a:p>
            <a:pPr marL="0" indent="0">
              <a:buNone/>
            </a:pPr>
            <a:endParaRPr lang="fr-FR" dirty="0"/>
          </a:p>
        </p:txBody>
      </p:sp>
      <p:graphicFrame>
        <p:nvGraphicFramePr>
          <p:cNvPr id="6" name="Objet 5"/>
          <p:cNvGraphicFramePr>
            <a:graphicFrameLocks noChangeAspect="1"/>
          </p:cNvGraphicFramePr>
          <p:nvPr>
            <p:extLst>
              <p:ext uri="{D42A27DB-BD31-4B8C-83A1-F6EECF244321}">
                <p14:modId xmlns:p14="http://schemas.microsoft.com/office/powerpoint/2010/main" val="1391731871"/>
              </p:ext>
            </p:extLst>
          </p:nvPr>
        </p:nvGraphicFramePr>
        <p:xfrm>
          <a:off x="1371600" y="3776345"/>
          <a:ext cx="10119798" cy="2273935"/>
        </p:xfrm>
        <a:graphic>
          <a:graphicData uri="http://schemas.openxmlformats.org/presentationml/2006/ole">
            <mc:AlternateContent xmlns:mc="http://schemas.openxmlformats.org/markup-compatibility/2006">
              <mc:Choice xmlns:v="urn:schemas-microsoft-com:vml" Requires="v">
                <p:oleObj spid="_x0000_s2062" name="Document" r:id="rId3" imgW="6117475" imgH="1375249" progId="Word.Document.12">
                  <p:embed/>
                </p:oleObj>
              </mc:Choice>
              <mc:Fallback>
                <p:oleObj name="Document" r:id="rId3" imgW="6117475" imgH="1375249" progId="Word.Document.12">
                  <p:embed/>
                  <p:pic>
                    <p:nvPicPr>
                      <p:cNvPr id="0" name=""/>
                      <p:cNvPicPr/>
                      <p:nvPr/>
                    </p:nvPicPr>
                    <p:blipFill>
                      <a:blip r:embed="rId4"/>
                      <a:stretch>
                        <a:fillRect/>
                      </a:stretch>
                    </p:blipFill>
                    <p:spPr>
                      <a:xfrm>
                        <a:off x="1371600" y="3776345"/>
                        <a:ext cx="10119798" cy="2273935"/>
                      </a:xfrm>
                      <a:prstGeom prst="rect">
                        <a:avLst/>
                      </a:prstGeom>
                    </p:spPr>
                  </p:pic>
                </p:oleObj>
              </mc:Fallback>
            </mc:AlternateContent>
          </a:graphicData>
        </a:graphic>
      </p:graphicFrame>
    </p:spTree>
    <p:extLst>
      <p:ext uri="{BB962C8B-B14F-4D97-AF65-F5344CB8AC3E}">
        <p14:creationId xmlns:p14="http://schemas.microsoft.com/office/powerpoint/2010/main" val="30598065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CALENDRIER</a:t>
            </a:r>
            <a:endParaRPr lang="fr-FR" dirty="0"/>
          </a:p>
        </p:txBody>
      </p:sp>
    </p:spTree>
    <p:extLst>
      <p:ext uri="{BB962C8B-B14F-4D97-AF65-F5344CB8AC3E}">
        <p14:creationId xmlns:p14="http://schemas.microsoft.com/office/powerpoint/2010/main" val="28469364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4"/>
          </p:nvPr>
        </p:nvSpPr>
        <p:spPr>
          <a:xfrm>
            <a:off x="1277935" y="1037455"/>
            <a:ext cx="1933196" cy="408605"/>
          </a:xfrm>
        </p:spPr>
        <p:txBody>
          <a:bodyPr>
            <a:noAutofit/>
          </a:bodyPr>
          <a:lstStyle/>
          <a:p>
            <a:r>
              <a:rPr lang="fr-FR" sz="1800" dirty="0" smtClean="0">
                <a:solidFill>
                  <a:srgbClr val="D13B56"/>
                </a:solidFill>
              </a:rPr>
              <a:t>Dépôt rapports d’auto-évaluation</a:t>
            </a:r>
            <a:endParaRPr lang="fr-FR" sz="1800" dirty="0">
              <a:solidFill>
                <a:srgbClr val="D13B56"/>
              </a:solidFill>
            </a:endParaRPr>
          </a:p>
        </p:txBody>
      </p:sp>
      <p:sp>
        <p:nvSpPr>
          <p:cNvPr id="3" name="Espace réservé du texte 2"/>
          <p:cNvSpPr>
            <a:spLocks noGrp="1"/>
          </p:cNvSpPr>
          <p:nvPr>
            <p:ph type="body" sz="quarter" idx="15"/>
          </p:nvPr>
        </p:nvSpPr>
        <p:spPr>
          <a:xfrm>
            <a:off x="1279143" y="1550956"/>
            <a:ext cx="1931988" cy="825500"/>
          </a:xfrm>
        </p:spPr>
        <p:txBody>
          <a:bodyPr>
            <a:normAutofit/>
          </a:bodyPr>
          <a:lstStyle/>
          <a:p>
            <a:r>
              <a:rPr lang="fr-FR" dirty="0" smtClean="0"/>
              <a:t>Rapports établissements</a:t>
            </a:r>
            <a:r>
              <a:rPr lang="fr-FR" dirty="0"/>
              <a:t>, des champs </a:t>
            </a:r>
            <a:r>
              <a:rPr lang="fr-FR" dirty="0" smtClean="0"/>
              <a:t>de formation</a:t>
            </a:r>
            <a:r>
              <a:rPr lang="fr-FR" dirty="0"/>
              <a:t>, des formations </a:t>
            </a:r>
            <a:r>
              <a:rPr lang="fr-FR" dirty="0" smtClean="0"/>
              <a:t>et des </a:t>
            </a:r>
            <a:r>
              <a:rPr lang="fr-FR" dirty="0"/>
              <a:t>écoles doctorales.</a:t>
            </a:r>
          </a:p>
        </p:txBody>
      </p:sp>
      <p:sp>
        <p:nvSpPr>
          <p:cNvPr id="6" name="Espace réservé du texte 5"/>
          <p:cNvSpPr>
            <a:spLocks noGrp="1"/>
          </p:cNvSpPr>
          <p:nvPr>
            <p:ph type="body" sz="quarter" idx="16"/>
          </p:nvPr>
        </p:nvSpPr>
        <p:spPr/>
        <p:txBody>
          <a:bodyPr>
            <a:noAutofit/>
          </a:bodyPr>
          <a:lstStyle/>
          <a:p>
            <a:r>
              <a:rPr lang="fr-FR" sz="4800" dirty="0" smtClean="0"/>
              <a:t>CALENDRIER HCERES</a:t>
            </a:r>
            <a:endParaRPr lang="fr-FR" sz="4800" dirty="0"/>
          </a:p>
        </p:txBody>
      </p:sp>
      <p:sp>
        <p:nvSpPr>
          <p:cNvPr id="7" name="Espace réservé du texte 6"/>
          <p:cNvSpPr>
            <a:spLocks noGrp="1"/>
          </p:cNvSpPr>
          <p:nvPr>
            <p:ph type="body" sz="quarter" idx="17"/>
          </p:nvPr>
        </p:nvSpPr>
        <p:spPr>
          <a:xfrm>
            <a:off x="10411168" y="4451441"/>
            <a:ext cx="1166762" cy="458666"/>
          </a:xfrm>
        </p:spPr>
        <p:txBody>
          <a:bodyPr>
            <a:noAutofit/>
          </a:bodyPr>
          <a:lstStyle/>
          <a:p>
            <a:r>
              <a:rPr lang="fr-FR" sz="1600" dirty="0" smtClean="0">
                <a:solidFill>
                  <a:srgbClr val="D64242"/>
                </a:solidFill>
              </a:rPr>
              <a:t>Juin 2020</a:t>
            </a:r>
            <a:endParaRPr lang="fr-FR" sz="1600" dirty="0">
              <a:solidFill>
                <a:srgbClr val="D64242"/>
              </a:solidFill>
            </a:endParaRPr>
          </a:p>
        </p:txBody>
      </p:sp>
      <p:sp>
        <p:nvSpPr>
          <p:cNvPr id="8" name="Espace réservé du texte 7"/>
          <p:cNvSpPr>
            <a:spLocks noGrp="1"/>
          </p:cNvSpPr>
          <p:nvPr>
            <p:ph type="body" sz="quarter" idx="18"/>
          </p:nvPr>
        </p:nvSpPr>
        <p:spPr>
          <a:xfrm>
            <a:off x="5947628" y="4451441"/>
            <a:ext cx="1436914" cy="645568"/>
          </a:xfrm>
        </p:spPr>
        <p:txBody>
          <a:bodyPr>
            <a:normAutofit/>
          </a:bodyPr>
          <a:lstStyle/>
          <a:p>
            <a:r>
              <a:rPr lang="fr-FR" sz="1600" dirty="0" smtClean="0">
                <a:solidFill>
                  <a:srgbClr val="896FA8"/>
                </a:solidFill>
              </a:rPr>
              <a:t>Mars 2020</a:t>
            </a:r>
            <a:endParaRPr lang="fr-FR" sz="1600" dirty="0">
              <a:solidFill>
                <a:srgbClr val="896FA8"/>
              </a:solidFill>
            </a:endParaRPr>
          </a:p>
        </p:txBody>
      </p:sp>
      <p:sp>
        <p:nvSpPr>
          <p:cNvPr id="9" name="Espace réservé du texte 8"/>
          <p:cNvSpPr>
            <a:spLocks noGrp="1"/>
          </p:cNvSpPr>
          <p:nvPr>
            <p:ph type="body" sz="quarter" idx="19"/>
          </p:nvPr>
        </p:nvSpPr>
        <p:spPr>
          <a:xfrm>
            <a:off x="3842386" y="2687338"/>
            <a:ext cx="1231609" cy="481357"/>
          </a:xfrm>
        </p:spPr>
        <p:txBody>
          <a:bodyPr>
            <a:noAutofit/>
          </a:bodyPr>
          <a:lstStyle/>
          <a:p>
            <a:r>
              <a:rPr lang="fr-FR" sz="1600" dirty="0" smtClean="0">
                <a:solidFill>
                  <a:srgbClr val="3BA0BB"/>
                </a:solidFill>
              </a:rPr>
              <a:t>Février 2020</a:t>
            </a:r>
            <a:endParaRPr lang="fr-FR" sz="1600" dirty="0">
              <a:solidFill>
                <a:srgbClr val="3BA0BB"/>
              </a:solidFill>
            </a:endParaRPr>
          </a:p>
        </p:txBody>
      </p:sp>
      <p:sp>
        <p:nvSpPr>
          <p:cNvPr id="10" name="Espace réservé du texte 9"/>
          <p:cNvSpPr>
            <a:spLocks noGrp="1"/>
          </p:cNvSpPr>
          <p:nvPr>
            <p:ph type="body" sz="quarter" idx="20"/>
          </p:nvPr>
        </p:nvSpPr>
        <p:spPr>
          <a:xfrm>
            <a:off x="1568064" y="4451441"/>
            <a:ext cx="1352938" cy="472953"/>
          </a:xfrm>
        </p:spPr>
        <p:txBody>
          <a:bodyPr>
            <a:noAutofit/>
          </a:bodyPr>
          <a:lstStyle/>
          <a:p>
            <a:r>
              <a:rPr lang="fr-FR" sz="1600" dirty="0" smtClean="0">
                <a:solidFill>
                  <a:srgbClr val="D13B56"/>
                </a:solidFill>
              </a:rPr>
              <a:t>20 septembre 2019</a:t>
            </a:r>
            <a:endParaRPr lang="fr-FR" sz="1600" dirty="0">
              <a:solidFill>
                <a:srgbClr val="D13B56"/>
              </a:solidFill>
            </a:endParaRPr>
          </a:p>
        </p:txBody>
      </p:sp>
      <p:sp>
        <p:nvSpPr>
          <p:cNvPr id="11" name="Espace réservé du texte 10"/>
          <p:cNvSpPr>
            <a:spLocks noGrp="1"/>
          </p:cNvSpPr>
          <p:nvPr>
            <p:ph type="body" sz="quarter" idx="21"/>
          </p:nvPr>
        </p:nvSpPr>
        <p:spPr>
          <a:xfrm>
            <a:off x="8162635" y="2687338"/>
            <a:ext cx="1445895" cy="481357"/>
          </a:xfrm>
        </p:spPr>
        <p:txBody>
          <a:bodyPr>
            <a:normAutofit fontScale="77500" lnSpcReduction="20000"/>
          </a:bodyPr>
          <a:lstStyle/>
          <a:p>
            <a:r>
              <a:rPr lang="fr-FR" sz="2300" dirty="0" smtClean="0">
                <a:solidFill>
                  <a:srgbClr val="55983A"/>
                </a:solidFill>
              </a:rPr>
              <a:t>15 avril 2020</a:t>
            </a:r>
            <a:endParaRPr lang="fr-FR" sz="2300" dirty="0">
              <a:solidFill>
                <a:srgbClr val="55983A"/>
              </a:solidFill>
            </a:endParaRPr>
          </a:p>
          <a:p>
            <a:endParaRPr lang="fr-FR" dirty="0">
              <a:solidFill>
                <a:srgbClr val="55983A"/>
              </a:solidFill>
            </a:endParaRPr>
          </a:p>
        </p:txBody>
      </p:sp>
      <p:sp>
        <p:nvSpPr>
          <p:cNvPr id="12" name="Espace réservé du texte 11"/>
          <p:cNvSpPr>
            <a:spLocks noGrp="1"/>
          </p:cNvSpPr>
          <p:nvPr>
            <p:ph type="body" sz="quarter" idx="22"/>
          </p:nvPr>
        </p:nvSpPr>
        <p:spPr>
          <a:xfrm>
            <a:off x="5210355" y="1041406"/>
            <a:ext cx="2786331" cy="479299"/>
          </a:xfrm>
        </p:spPr>
        <p:txBody>
          <a:bodyPr>
            <a:noAutofit/>
          </a:bodyPr>
          <a:lstStyle/>
          <a:p>
            <a:r>
              <a:rPr lang="fr-FR" sz="1800" dirty="0" smtClean="0"/>
              <a:t>Comité de Visite </a:t>
            </a:r>
            <a:br>
              <a:rPr lang="fr-FR" sz="1800" dirty="0" smtClean="0"/>
            </a:br>
            <a:r>
              <a:rPr lang="fr-FR" sz="1800" dirty="0" smtClean="0"/>
              <a:t>(2 mars)</a:t>
            </a:r>
          </a:p>
          <a:p>
            <a:r>
              <a:rPr lang="fr-FR" sz="1800" dirty="0" smtClean="0"/>
              <a:t>Rapport définitif HCERES (20 mars)</a:t>
            </a:r>
            <a:endParaRPr lang="fr-FR" sz="1800" dirty="0"/>
          </a:p>
        </p:txBody>
      </p:sp>
      <p:sp>
        <p:nvSpPr>
          <p:cNvPr id="14" name="Espace réservé du texte 13"/>
          <p:cNvSpPr>
            <a:spLocks noGrp="1"/>
          </p:cNvSpPr>
          <p:nvPr>
            <p:ph type="body" sz="quarter" idx="24"/>
          </p:nvPr>
        </p:nvSpPr>
        <p:spPr>
          <a:xfrm>
            <a:off x="3429983" y="5305628"/>
            <a:ext cx="1933196" cy="408605"/>
          </a:xfrm>
        </p:spPr>
        <p:txBody>
          <a:bodyPr>
            <a:noAutofit/>
          </a:bodyPr>
          <a:lstStyle/>
          <a:p>
            <a:r>
              <a:rPr lang="fr-FR" sz="1800" dirty="0" smtClean="0"/>
              <a:t>Premiers rapports externes</a:t>
            </a:r>
            <a:endParaRPr lang="fr-FR" sz="1800" dirty="0"/>
          </a:p>
        </p:txBody>
      </p:sp>
      <p:sp>
        <p:nvSpPr>
          <p:cNvPr id="15" name="Espace réservé du texte 14"/>
          <p:cNvSpPr>
            <a:spLocks noGrp="1"/>
          </p:cNvSpPr>
          <p:nvPr>
            <p:ph type="body" sz="quarter" idx="25"/>
          </p:nvPr>
        </p:nvSpPr>
        <p:spPr>
          <a:xfrm>
            <a:off x="3429983" y="5815019"/>
            <a:ext cx="2056417" cy="825500"/>
          </a:xfrm>
        </p:spPr>
        <p:txBody>
          <a:bodyPr>
            <a:noAutofit/>
          </a:bodyPr>
          <a:lstStyle/>
          <a:p>
            <a:r>
              <a:rPr lang="fr-FR" dirty="0"/>
              <a:t> </a:t>
            </a:r>
            <a:r>
              <a:rPr lang="fr-FR" dirty="0" smtClean="0"/>
              <a:t>Transmission </a:t>
            </a:r>
            <a:r>
              <a:rPr lang="fr-FR" dirty="0"/>
              <a:t>des rapports provisoires </a:t>
            </a:r>
            <a:r>
              <a:rPr lang="fr-FR" dirty="0" smtClean="0"/>
              <a:t> du HCERES et </a:t>
            </a:r>
            <a:r>
              <a:rPr lang="fr-FR" dirty="0"/>
              <a:t>dépôt </a:t>
            </a:r>
            <a:r>
              <a:rPr lang="fr-FR" dirty="0" smtClean="0"/>
              <a:t>des observations d’UT1C sur </a:t>
            </a:r>
            <a:r>
              <a:rPr lang="fr-FR" dirty="0"/>
              <a:t>l'application de </a:t>
            </a:r>
            <a:r>
              <a:rPr lang="fr-FR" dirty="0" smtClean="0"/>
              <a:t>gestion électronique </a:t>
            </a:r>
            <a:r>
              <a:rPr lang="fr-FR" dirty="0"/>
              <a:t>de </a:t>
            </a:r>
            <a:r>
              <a:rPr lang="fr-FR" dirty="0" smtClean="0"/>
              <a:t>documents</a:t>
            </a:r>
            <a:endParaRPr lang="fr-FR" sz="1000" dirty="0"/>
          </a:p>
        </p:txBody>
      </p:sp>
      <p:sp>
        <p:nvSpPr>
          <p:cNvPr id="16" name="Espace réservé du texte 15"/>
          <p:cNvSpPr>
            <a:spLocks noGrp="1"/>
          </p:cNvSpPr>
          <p:nvPr>
            <p:ph type="body" sz="quarter" idx="26"/>
          </p:nvPr>
        </p:nvSpPr>
        <p:spPr>
          <a:xfrm>
            <a:off x="7850789" y="5303774"/>
            <a:ext cx="2069588" cy="726090"/>
          </a:xfrm>
        </p:spPr>
        <p:txBody>
          <a:bodyPr>
            <a:normAutofit fontScale="70000" lnSpcReduction="20000"/>
          </a:bodyPr>
          <a:lstStyle/>
          <a:p>
            <a:r>
              <a:rPr lang="fr-FR" sz="2600" dirty="0"/>
              <a:t>Dépôt projet d'accréditation au </a:t>
            </a:r>
            <a:r>
              <a:rPr lang="fr-FR" sz="2600" dirty="0" err="1"/>
              <a:t>Hcéres</a:t>
            </a:r>
            <a:endParaRPr lang="fr-FR" dirty="0"/>
          </a:p>
        </p:txBody>
      </p:sp>
      <p:sp>
        <p:nvSpPr>
          <p:cNvPr id="18" name="Espace réservé du texte 17"/>
          <p:cNvSpPr>
            <a:spLocks noGrp="1"/>
          </p:cNvSpPr>
          <p:nvPr>
            <p:ph type="body" sz="quarter" idx="28"/>
          </p:nvPr>
        </p:nvSpPr>
        <p:spPr>
          <a:xfrm>
            <a:off x="9696091" y="767555"/>
            <a:ext cx="2342695" cy="513500"/>
          </a:xfrm>
        </p:spPr>
        <p:txBody>
          <a:bodyPr>
            <a:noAutofit/>
          </a:bodyPr>
          <a:lstStyle/>
          <a:p>
            <a:r>
              <a:rPr lang="fr-FR" sz="1800" dirty="0" smtClean="0"/>
              <a:t>Evaluation </a:t>
            </a:r>
            <a:r>
              <a:rPr lang="fr-FR" sz="1800" dirty="0" err="1"/>
              <a:t>Hcéres</a:t>
            </a:r>
            <a:r>
              <a:rPr lang="fr-FR" sz="1800" dirty="0"/>
              <a:t> </a:t>
            </a:r>
            <a:r>
              <a:rPr lang="fr-FR" sz="1800" dirty="0" smtClean="0"/>
              <a:t>du projet d’accréditation (5 juin)</a:t>
            </a:r>
          </a:p>
          <a:p>
            <a:r>
              <a:rPr lang="fr-FR" sz="1800" dirty="0" smtClean="0"/>
              <a:t>Observations établissement(26 juin)</a:t>
            </a:r>
          </a:p>
          <a:p>
            <a:endParaRPr lang="fr-FR" sz="1800" dirty="0"/>
          </a:p>
        </p:txBody>
      </p:sp>
      <p:pic>
        <p:nvPicPr>
          <p:cNvPr id="21" name="Image 20"/>
          <p:cNvPicPr>
            <a:picLocks noChangeAspect="1"/>
          </p:cNvPicPr>
          <p:nvPr/>
        </p:nvPicPr>
        <p:blipFill>
          <a:blip r:embed="rId2">
            <a:extLst>
              <a:ext uri="{BEBA8EAE-BF5A-486C-A8C5-ECC9F3942E4B}">
                <a14:imgProps xmlns:a14="http://schemas.microsoft.com/office/drawing/2010/main">
                  <a14:imgLayer r:embed="rId3">
                    <a14:imgEffect>
                      <a14:artisticLineDrawing/>
                    </a14:imgEffect>
                  </a14:imgLayer>
                </a14:imgProps>
              </a:ext>
            </a:extLst>
          </a:blip>
          <a:stretch>
            <a:fillRect/>
          </a:stretch>
        </p:blipFill>
        <p:spPr>
          <a:xfrm>
            <a:off x="4191408" y="3501233"/>
            <a:ext cx="496239" cy="639483"/>
          </a:xfrm>
          <a:prstGeom prst="rect">
            <a:avLst/>
          </a:prstGeom>
        </p:spPr>
      </p:pic>
      <p:pic>
        <p:nvPicPr>
          <p:cNvPr id="22" name="Image 21"/>
          <p:cNvPicPr>
            <a:picLocks noChangeAspect="1"/>
          </p:cNvPicPr>
          <p:nvPr/>
        </p:nvPicPr>
        <p:blipFill>
          <a:blip r:embed="rId4">
            <a:duotone>
              <a:schemeClr val="accent5">
                <a:shade val="45000"/>
                <a:satMod val="135000"/>
              </a:schemeClr>
              <a:prstClr val="white"/>
            </a:duotone>
            <a:extLst>
              <a:ext uri="{BEBA8EAE-BF5A-486C-A8C5-ECC9F3942E4B}">
                <a14:imgProps xmlns:a14="http://schemas.microsoft.com/office/drawing/2010/main">
                  <a14:imgLayer r:embed="rId5">
                    <a14:imgEffect>
                      <a14:colorTemperature colorTemp="9218"/>
                    </a14:imgEffect>
                  </a14:imgLayer>
                </a14:imgProps>
              </a:ext>
            </a:extLst>
          </a:blip>
          <a:stretch>
            <a:fillRect/>
          </a:stretch>
        </p:blipFill>
        <p:spPr>
          <a:xfrm>
            <a:off x="6272581" y="3549340"/>
            <a:ext cx="697386" cy="524240"/>
          </a:xfrm>
          <a:prstGeom prst="rect">
            <a:avLst/>
          </a:prstGeom>
        </p:spPr>
      </p:pic>
      <p:pic>
        <p:nvPicPr>
          <p:cNvPr id="23" name="Image 22"/>
          <p:cNvPicPr>
            <a:picLocks noChangeAspect="1"/>
          </p:cNvPicPr>
          <p:nvPr/>
        </p:nvPicPr>
        <p:blipFill>
          <a:blip r:embed="rId6">
            <a:duotone>
              <a:schemeClr val="accent6">
                <a:shade val="45000"/>
                <a:satMod val="135000"/>
              </a:schemeClr>
              <a:prstClr val="white"/>
            </a:duotone>
            <a:extLst>
              <a:ext uri="{BEBA8EAE-BF5A-486C-A8C5-ECC9F3942E4B}">
                <a14:imgProps xmlns:a14="http://schemas.microsoft.com/office/drawing/2010/main">
                  <a14:imgLayer r:embed="rId7">
                    <a14:imgEffect>
                      <a14:saturation sat="400000"/>
                    </a14:imgEffect>
                  </a14:imgLayer>
                </a14:imgProps>
              </a:ext>
            </a:extLst>
          </a:blip>
          <a:stretch>
            <a:fillRect/>
          </a:stretch>
        </p:blipFill>
        <p:spPr>
          <a:xfrm>
            <a:off x="1835280" y="3469295"/>
            <a:ext cx="610057" cy="733521"/>
          </a:xfrm>
          <a:prstGeom prst="rect">
            <a:avLst/>
          </a:prstGeom>
          <a:solidFill>
            <a:srgbClr val="D13B56"/>
          </a:solidFill>
        </p:spPr>
      </p:pic>
      <p:pic>
        <p:nvPicPr>
          <p:cNvPr id="24" name="Image 23"/>
          <p:cNvPicPr>
            <a:picLocks noChangeAspect="1"/>
          </p:cNvPicPr>
          <p:nvPr/>
        </p:nvPicPr>
        <p:blipFill>
          <a:blip r:embed="rId8">
            <a:duotone>
              <a:schemeClr val="accent4">
                <a:shade val="45000"/>
                <a:satMod val="135000"/>
              </a:schemeClr>
              <a:prstClr val="white"/>
            </a:duotone>
          </a:blip>
          <a:stretch>
            <a:fillRect/>
          </a:stretch>
        </p:blipFill>
        <p:spPr>
          <a:xfrm>
            <a:off x="8475876" y="3469296"/>
            <a:ext cx="610057" cy="733521"/>
          </a:xfrm>
          <a:prstGeom prst="rect">
            <a:avLst/>
          </a:prstGeom>
        </p:spPr>
      </p:pic>
      <p:pic>
        <p:nvPicPr>
          <p:cNvPr id="25" name="Image 24"/>
          <p:cNvPicPr>
            <a:picLocks noChangeAspect="1"/>
          </p:cNvPicPr>
          <p:nvPr/>
        </p:nvPicPr>
        <p:blipFill>
          <a:blip r:embed="rId9">
            <a:duotone>
              <a:schemeClr val="accent6">
                <a:shade val="45000"/>
                <a:satMod val="135000"/>
              </a:schemeClr>
              <a:prstClr val="white"/>
            </a:duotone>
          </a:blip>
          <a:stretch>
            <a:fillRect/>
          </a:stretch>
        </p:blipFill>
        <p:spPr>
          <a:xfrm>
            <a:off x="10770421" y="3464692"/>
            <a:ext cx="485474" cy="738123"/>
          </a:xfrm>
          <a:prstGeom prst="rect">
            <a:avLst/>
          </a:prstGeom>
        </p:spPr>
      </p:pic>
      <p:pic>
        <p:nvPicPr>
          <p:cNvPr id="4" name="Image 3" descr="Fichier:Ambox warning pn.svg — Wiktionnaire"/>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71176" y="1948346"/>
            <a:ext cx="744875" cy="646981"/>
          </a:xfrm>
          <a:prstGeom prst="rect">
            <a:avLst/>
          </a:prstGeom>
        </p:spPr>
      </p:pic>
    </p:spTree>
    <p:extLst>
      <p:ext uri="{BB962C8B-B14F-4D97-AF65-F5344CB8AC3E}">
        <p14:creationId xmlns:p14="http://schemas.microsoft.com/office/powerpoint/2010/main" val="13063386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p:cNvGrpSpPr/>
          <p:nvPr/>
        </p:nvGrpSpPr>
        <p:grpSpPr>
          <a:xfrm>
            <a:off x="1077221" y="683473"/>
            <a:ext cx="7215487" cy="6208382"/>
            <a:chOff x="1065212" y="670297"/>
            <a:chExt cx="7215487" cy="6208382"/>
          </a:xfrm>
          <a:solidFill>
            <a:schemeClr val="bg1"/>
          </a:solidFill>
        </p:grpSpPr>
        <p:sp>
          <p:nvSpPr>
            <p:cNvPr id="24" name="Freeform 23"/>
            <p:cNvSpPr/>
            <p:nvPr/>
          </p:nvSpPr>
          <p:spPr>
            <a:xfrm>
              <a:off x="1065212" y="697948"/>
              <a:ext cx="7173065" cy="6179434"/>
            </a:xfrm>
            <a:custGeom>
              <a:avLst/>
              <a:gdLst>
                <a:gd name="connsiteX0" fmla="*/ 8891 w 6847950"/>
                <a:gd name="connsiteY0" fmla="*/ 5633049 h 6332340"/>
                <a:gd name="connsiteX1" fmla="*/ 6547713 w 6847950"/>
                <a:gd name="connsiteY1" fmla="*/ 0 h 6332340"/>
                <a:gd name="connsiteX2" fmla="*/ 5167487 w 6847950"/>
                <a:gd name="connsiteY2" fmla="*/ 5624423 h 6332340"/>
                <a:gd name="connsiteX3" fmla="*/ 8891 w 6847950"/>
                <a:gd name="connsiteY3" fmla="*/ 5633049 h 6332340"/>
                <a:gd name="connsiteX0" fmla="*/ 8891 w 6847950"/>
                <a:gd name="connsiteY0" fmla="*/ 5633049 h 6332340"/>
                <a:gd name="connsiteX1" fmla="*/ 6547713 w 6847950"/>
                <a:gd name="connsiteY1" fmla="*/ 0 h 6332340"/>
                <a:gd name="connsiteX2" fmla="*/ 5167487 w 6847950"/>
                <a:gd name="connsiteY2" fmla="*/ 5624423 h 6332340"/>
                <a:gd name="connsiteX3" fmla="*/ 8891 w 6847950"/>
                <a:gd name="connsiteY3" fmla="*/ 5633049 h 6332340"/>
                <a:gd name="connsiteX0" fmla="*/ 8891 w 6547713"/>
                <a:gd name="connsiteY0" fmla="*/ 5633049 h 6332340"/>
                <a:gd name="connsiteX1" fmla="*/ 6547713 w 6547713"/>
                <a:gd name="connsiteY1" fmla="*/ 0 h 6332340"/>
                <a:gd name="connsiteX2" fmla="*/ 5167487 w 6547713"/>
                <a:gd name="connsiteY2" fmla="*/ 5624423 h 6332340"/>
                <a:gd name="connsiteX3" fmla="*/ 8891 w 6547713"/>
                <a:gd name="connsiteY3" fmla="*/ 5633049 h 6332340"/>
                <a:gd name="connsiteX0" fmla="*/ 0 w 6538822"/>
                <a:gd name="connsiteY0" fmla="*/ 5633049 h 5633049"/>
                <a:gd name="connsiteX1" fmla="*/ 6538822 w 6538822"/>
                <a:gd name="connsiteY1" fmla="*/ 0 h 5633049"/>
                <a:gd name="connsiteX2" fmla="*/ 5158596 w 6538822"/>
                <a:gd name="connsiteY2" fmla="*/ 5624423 h 5633049"/>
                <a:gd name="connsiteX3" fmla="*/ 0 w 6538822"/>
                <a:gd name="connsiteY3" fmla="*/ 5633049 h 5633049"/>
              </a:gdLst>
              <a:ahLst/>
              <a:cxnLst>
                <a:cxn ang="0">
                  <a:pos x="connsiteX0" y="connsiteY0"/>
                </a:cxn>
                <a:cxn ang="0">
                  <a:pos x="connsiteX1" y="connsiteY1"/>
                </a:cxn>
                <a:cxn ang="0">
                  <a:pos x="connsiteX2" y="connsiteY2"/>
                </a:cxn>
                <a:cxn ang="0">
                  <a:pos x="connsiteX3" y="connsiteY3"/>
                </a:cxn>
              </a:cxnLst>
              <a:rect l="l" t="t" r="r" b="b"/>
              <a:pathLst>
                <a:path w="6538822" h="5633049">
                  <a:moveTo>
                    <a:pt x="0" y="5633049"/>
                  </a:moveTo>
                  <a:lnTo>
                    <a:pt x="6538822" y="0"/>
                  </a:lnTo>
                  <a:lnTo>
                    <a:pt x="5158596" y="5624423"/>
                  </a:lnTo>
                  <a:lnTo>
                    <a:pt x="0" y="5633049"/>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Freeform 6"/>
            <p:cNvSpPr>
              <a:spLocks/>
            </p:cNvSpPr>
            <p:nvPr/>
          </p:nvSpPr>
          <p:spPr bwMode="auto">
            <a:xfrm>
              <a:off x="2176804" y="670297"/>
              <a:ext cx="6103895" cy="6208382"/>
            </a:xfrm>
            <a:custGeom>
              <a:avLst/>
              <a:gdLst>
                <a:gd name="T0" fmla="*/ 3505 w 3505"/>
                <a:gd name="T1" fmla="*/ 0 h 3565"/>
                <a:gd name="T2" fmla="*/ 2103 w 3505"/>
                <a:gd name="T3" fmla="*/ 3565 h 3565"/>
                <a:gd name="T4" fmla="*/ 0 w 3505"/>
                <a:gd name="T5" fmla="*/ 3565 h 3565"/>
                <a:gd name="T6" fmla="*/ 3505 w 3505"/>
                <a:gd name="T7" fmla="*/ 0 h 3565"/>
              </a:gdLst>
              <a:ahLst/>
              <a:cxnLst>
                <a:cxn ang="0">
                  <a:pos x="T0" y="T1"/>
                </a:cxn>
                <a:cxn ang="0">
                  <a:pos x="T2" y="T3"/>
                </a:cxn>
                <a:cxn ang="0">
                  <a:pos x="T4" y="T5"/>
                </a:cxn>
                <a:cxn ang="0">
                  <a:pos x="T6" y="T7"/>
                </a:cxn>
              </a:cxnLst>
              <a:rect l="0" t="0" r="r" b="b"/>
              <a:pathLst>
                <a:path w="3505" h="3565">
                  <a:moveTo>
                    <a:pt x="3505" y="0"/>
                  </a:moveTo>
                  <a:lnTo>
                    <a:pt x="2103" y="3565"/>
                  </a:lnTo>
                  <a:lnTo>
                    <a:pt x="0" y="3565"/>
                  </a:lnTo>
                  <a:lnTo>
                    <a:pt x="3505" y="0"/>
                  </a:lnTo>
                  <a:close/>
                </a:path>
              </a:pathLst>
            </a:custGeom>
            <a:solidFill>
              <a:srgbClr val="C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sp>
        <p:nvSpPr>
          <p:cNvPr id="40" name="Right Arrow 5"/>
          <p:cNvSpPr/>
          <p:nvPr/>
        </p:nvSpPr>
        <p:spPr>
          <a:xfrm rot="17596173">
            <a:off x="3697826" y="5829309"/>
            <a:ext cx="1622135" cy="734687"/>
          </a:xfrm>
          <a:custGeom>
            <a:avLst/>
            <a:gdLst>
              <a:gd name="connsiteX0" fmla="*/ 0 w 1371600"/>
              <a:gd name="connsiteY0" fmla="*/ 122545 h 490180"/>
              <a:gd name="connsiteX1" fmla="*/ 1126510 w 1371600"/>
              <a:gd name="connsiteY1" fmla="*/ 122545 h 490180"/>
              <a:gd name="connsiteX2" fmla="*/ 1126510 w 1371600"/>
              <a:gd name="connsiteY2" fmla="*/ 0 h 490180"/>
              <a:gd name="connsiteX3" fmla="*/ 1371600 w 1371600"/>
              <a:gd name="connsiteY3" fmla="*/ 245090 h 490180"/>
              <a:gd name="connsiteX4" fmla="*/ 1126510 w 1371600"/>
              <a:gd name="connsiteY4" fmla="*/ 490180 h 490180"/>
              <a:gd name="connsiteX5" fmla="*/ 1126510 w 1371600"/>
              <a:gd name="connsiteY5" fmla="*/ 367635 h 490180"/>
              <a:gd name="connsiteX6" fmla="*/ 0 w 1371600"/>
              <a:gd name="connsiteY6" fmla="*/ 367635 h 490180"/>
              <a:gd name="connsiteX7" fmla="*/ 0 w 1371600"/>
              <a:gd name="connsiteY7" fmla="*/ 122545 h 490180"/>
              <a:gd name="connsiteX0" fmla="*/ 0 w 1437244"/>
              <a:gd name="connsiteY0" fmla="*/ 89205 h 490180"/>
              <a:gd name="connsiteX1" fmla="*/ 1192154 w 1437244"/>
              <a:gd name="connsiteY1" fmla="*/ 122545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9205 h 490180"/>
              <a:gd name="connsiteX1" fmla="*/ 1144122 w 1437244"/>
              <a:gd name="connsiteY1" fmla="*/ 118316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8273 h 489248"/>
              <a:gd name="connsiteX1" fmla="*/ 1144122 w 1437244"/>
              <a:gd name="connsiteY1" fmla="*/ 117384 h 489248"/>
              <a:gd name="connsiteX2" fmla="*/ 1132121 w 1437244"/>
              <a:gd name="connsiteY2" fmla="*/ 0 h 489248"/>
              <a:gd name="connsiteX3" fmla="*/ 1437244 w 1437244"/>
              <a:gd name="connsiteY3" fmla="*/ 244158 h 489248"/>
              <a:gd name="connsiteX4" fmla="*/ 1192154 w 1437244"/>
              <a:gd name="connsiteY4" fmla="*/ 489248 h 489248"/>
              <a:gd name="connsiteX5" fmla="*/ 1192154 w 1437244"/>
              <a:gd name="connsiteY5" fmla="*/ 366703 h 489248"/>
              <a:gd name="connsiteX6" fmla="*/ 65644 w 1437244"/>
              <a:gd name="connsiteY6" fmla="*/ 366703 h 489248"/>
              <a:gd name="connsiteX7" fmla="*/ 0 w 1437244"/>
              <a:gd name="connsiteY7" fmla="*/ 88273 h 489248"/>
              <a:gd name="connsiteX0" fmla="*/ 0 w 1363050"/>
              <a:gd name="connsiteY0" fmla="*/ 88273 h 489248"/>
              <a:gd name="connsiteX1" fmla="*/ 1144122 w 1363050"/>
              <a:gd name="connsiteY1" fmla="*/ 117384 h 489248"/>
              <a:gd name="connsiteX2" fmla="*/ 1132121 w 1363050"/>
              <a:gd name="connsiteY2" fmla="*/ 0 h 489248"/>
              <a:gd name="connsiteX3" fmla="*/ 1363050 w 1363050"/>
              <a:gd name="connsiteY3" fmla="*/ 236959 h 489248"/>
              <a:gd name="connsiteX4" fmla="*/ 1192154 w 1363050"/>
              <a:gd name="connsiteY4" fmla="*/ 489248 h 489248"/>
              <a:gd name="connsiteX5" fmla="*/ 1192154 w 1363050"/>
              <a:gd name="connsiteY5" fmla="*/ 366703 h 489248"/>
              <a:gd name="connsiteX6" fmla="*/ 65644 w 1363050"/>
              <a:gd name="connsiteY6" fmla="*/ 366703 h 489248"/>
              <a:gd name="connsiteX7" fmla="*/ 0 w 1363050"/>
              <a:gd name="connsiteY7" fmla="*/ 88273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78994 w 1376400"/>
              <a:gd name="connsiteY6" fmla="*/ 366703 h 489248"/>
              <a:gd name="connsiteX7" fmla="*/ 0 w 1376400"/>
              <a:gd name="connsiteY7" fmla="*/ 40692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85445 w 1376400"/>
              <a:gd name="connsiteY6" fmla="*/ 381704 h 489248"/>
              <a:gd name="connsiteX7" fmla="*/ 0 w 1376400"/>
              <a:gd name="connsiteY7" fmla="*/ 40692 h 489248"/>
              <a:gd name="connsiteX0" fmla="*/ 0 w 1405685"/>
              <a:gd name="connsiteY0" fmla="*/ 0 h 549718"/>
              <a:gd name="connsiteX1" fmla="*/ 1186757 w 1405685"/>
              <a:gd name="connsiteY1" fmla="*/ 177854 h 549718"/>
              <a:gd name="connsiteX2" fmla="*/ 1174756 w 1405685"/>
              <a:gd name="connsiteY2" fmla="*/ 60470 h 549718"/>
              <a:gd name="connsiteX3" fmla="*/ 1405685 w 1405685"/>
              <a:gd name="connsiteY3" fmla="*/ 297429 h 549718"/>
              <a:gd name="connsiteX4" fmla="*/ 1234789 w 1405685"/>
              <a:gd name="connsiteY4" fmla="*/ 549718 h 549718"/>
              <a:gd name="connsiteX5" fmla="*/ 1234789 w 1405685"/>
              <a:gd name="connsiteY5" fmla="*/ 427173 h 549718"/>
              <a:gd name="connsiteX6" fmla="*/ 114730 w 1405685"/>
              <a:gd name="connsiteY6" fmla="*/ 442174 h 549718"/>
              <a:gd name="connsiteX7" fmla="*/ 0 w 1405685"/>
              <a:gd name="connsiteY7" fmla="*/ 0 h 549718"/>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34789 w 1405685"/>
              <a:gd name="connsiteY5" fmla="*/ 427173 h 589979"/>
              <a:gd name="connsiteX6" fmla="*/ 114730 w 1405685"/>
              <a:gd name="connsiteY6" fmla="*/ 442174 h 589979"/>
              <a:gd name="connsiteX7" fmla="*/ 0 w 1405685"/>
              <a:gd name="connsiteY7" fmla="*/ 0 h 589979"/>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45980 w 1405685"/>
              <a:gd name="connsiteY5" fmla="*/ 461464 h 589979"/>
              <a:gd name="connsiteX6" fmla="*/ 114730 w 1405685"/>
              <a:gd name="connsiteY6" fmla="*/ 442174 h 589979"/>
              <a:gd name="connsiteX7" fmla="*/ 0 w 1405685"/>
              <a:gd name="connsiteY7" fmla="*/ 0 h 589979"/>
              <a:gd name="connsiteX0" fmla="*/ 0 w 1435778"/>
              <a:gd name="connsiteY0" fmla="*/ 0 h 589979"/>
              <a:gd name="connsiteX1" fmla="*/ 1186757 w 1435778"/>
              <a:gd name="connsiteY1" fmla="*/ 177854 h 589979"/>
              <a:gd name="connsiteX2" fmla="*/ 1174756 w 1435778"/>
              <a:gd name="connsiteY2" fmla="*/ 60470 h 589979"/>
              <a:gd name="connsiteX3" fmla="*/ 1435778 w 1435778"/>
              <a:gd name="connsiteY3" fmla="*/ 359140 h 589979"/>
              <a:gd name="connsiteX4" fmla="*/ 1273432 w 1435778"/>
              <a:gd name="connsiteY4" fmla="*/ 589979 h 589979"/>
              <a:gd name="connsiteX5" fmla="*/ 1245980 w 1435778"/>
              <a:gd name="connsiteY5" fmla="*/ 461464 h 589979"/>
              <a:gd name="connsiteX6" fmla="*/ 114730 w 1435778"/>
              <a:gd name="connsiteY6" fmla="*/ 442174 h 589979"/>
              <a:gd name="connsiteX7" fmla="*/ 0 w 1435778"/>
              <a:gd name="connsiteY7" fmla="*/ 0 h 589979"/>
              <a:gd name="connsiteX0" fmla="*/ 0 w 1444748"/>
              <a:gd name="connsiteY0" fmla="*/ 0 h 589979"/>
              <a:gd name="connsiteX1" fmla="*/ 1186757 w 1444748"/>
              <a:gd name="connsiteY1" fmla="*/ 177854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82989 w 1444748"/>
              <a:gd name="connsiteY6" fmla="*/ 434495 h 589979"/>
              <a:gd name="connsiteX7" fmla="*/ 0 w 1444748"/>
              <a:gd name="connsiteY7" fmla="*/ 0 h 589979"/>
              <a:gd name="connsiteX0" fmla="*/ 0 w 1460649"/>
              <a:gd name="connsiteY0" fmla="*/ 0 h 589979"/>
              <a:gd name="connsiteX1" fmla="*/ 1206949 w 1460649"/>
              <a:gd name="connsiteY1" fmla="*/ 208275 h 589979"/>
              <a:gd name="connsiteX2" fmla="*/ 1174756 w 1460649"/>
              <a:gd name="connsiteY2" fmla="*/ 60470 h 589979"/>
              <a:gd name="connsiteX3" fmla="*/ 1460649 w 1460649"/>
              <a:gd name="connsiteY3" fmla="*/ 359111 h 589979"/>
              <a:gd name="connsiteX4" fmla="*/ 1273432 w 1460649"/>
              <a:gd name="connsiteY4" fmla="*/ 589979 h 589979"/>
              <a:gd name="connsiteX5" fmla="*/ 1249820 w 1460649"/>
              <a:gd name="connsiteY5" fmla="*/ 445594 h 589979"/>
              <a:gd name="connsiteX6" fmla="*/ 82989 w 1460649"/>
              <a:gd name="connsiteY6" fmla="*/ 434495 h 589979"/>
              <a:gd name="connsiteX7" fmla="*/ 0 w 1460649"/>
              <a:gd name="connsiteY7" fmla="*/ 0 h 589979"/>
              <a:gd name="connsiteX0" fmla="*/ 0 w 1547982"/>
              <a:gd name="connsiteY0" fmla="*/ 0 h 599476"/>
              <a:gd name="connsiteX1" fmla="*/ 1294282 w 1547982"/>
              <a:gd name="connsiteY1" fmla="*/ 217772 h 599476"/>
              <a:gd name="connsiteX2" fmla="*/ 1262089 w 1547982"/>
              <a:gd name="connsiteY2" fmla="*/ 69967 h 599476"/>
              <a:gd name="connsiteX3" fmla="*/ 1547982 w 1547982"/>
              <a:gd name="connsiteY3" fmla="*/ 368608 h 599476"/>
              <a:gd name="connsiteX4" fmla="*/ 1360765 w 1547982"/>
              <a:gd name="connsiteY4" fmla="*/ 599476 h 599476"/>
              <a:gd name="connsiteX5" fmla="*/ 1337153 w 1547982"/>
              <a:gd name="connsiteY5" fmla="*/ 455091 h 599476"/>
              <a:gd name="connsiteX6" fmla="*/ 170322 w 1547982"/>
              <a:gd name="connsiteY6" fmla="*/ 443992 h 599476"/>
              <a:gd name="connsiteX7" fmla="*/ 0 w 1547982"/>
              <a:gd name="connsiteY7" fmla="*/ 0 h 599476"/>
              <a:gd name="connsiteX0" fmla="*/ 0 w 1545355"/>
              <a:gd name="connsiteY0" fmla="*/ 0 h 599476"/>
              <a:gd name="connsiteX1" fmla="*/ 1294282 w 1545355"/>
              <a:gd name="connsiteY1" fmla="*/ 217772 h 599476"/>
              <a:gd name="connsiteX2" fmla="*/ 1262089 w 1545355"/>
              <a:gd name="connsiteY2" fmla="*/ 69967 h 599476"/>
              <a:gd name="connsiteX3" fmla="*/ 1545355 w 1545355"/>
              <a:gd name="connsiteY3" fmla="*/ 362499 h 599476"/>
              <a:gd name="connsiteX4" fmla="*/ 1360765 w 1545355"/>
              <a:gd name="connsiteY4" fmla="*/ 599476 h 599476"/>
              <a:gd name="connsiteX5" fmla="*/ 1337153 w 1545355"/>
              <a:gd name="connsiteY5" fmla="*/ 455091 h 599476"/>
              <a:gd name="connsiteX6" fmla="*/ 170322 w 1545355"/>
              <a:gd name="connsiteY6" fmla="*/ 443992 h 599476"/>
              <a:gd name="connsiteX7" fmla="*/ 0 w 1545355"/>
              <a:gd name="connsiteY7" fmla="*/ 0 h 599476"/>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37153 w 1545355"/>
              <a:gd name="connsiteY5" fmla="*/ 455091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35024 w 1545355"/>
              <a:gd name="connsiteY2" fmla="*/ 743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63683"/>
              <a:gd name="connsiteY0" fmla="*/ 0 h 598100"/>
              <a:gd name="connsiteX1" fmla="*/ 1294282 w 1563683"/>
              <a:gd name="connsiteY1" fmla="*/ 217772 h 598100"/>
              <a:gd name="connsiteX2" fmla="*/ 1235024 w 1563683"/>
              <a:gd name="connsiteY2" fmla="*/ 74367 h 598100"/>
              <a:gd name="connsiteX3" fmla="*/ 1563683 w 1563683"/>
              <a:gd name="connsiteY3" fmla="*/ 354618 h 598100"/>
              <a:gd name="connsiteX4" fmla="*/ 1414466 w 1563683"/>
              <a:gd name="connsiteY4" fmla="*/ 598100 h 598100"/>
              <a:gd name="connsiteX5" fmla="*/ 1375581 w 1563683"/>
              <a:gd name="connsiteY5" fmla="*/ 460283 h 598100"/>
              <a:gd name="connsiteX6" fmla="*/ 170322 w 1563683"/>
              <a:gd name="connsiteY6" fmla="*/ 443992 h 598100"/>
              <a:gd name="connsiteX7" fmla="*/ 0 w 1563683"/>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75581 w 1583815"/>
              <a:gd name="connsiteY5" fmla="*/ 460283 h 598100"/>
              <a:gd name="connsiteX6" fmla="*/ 170322 w 1583815"/>
              <a:gd name="connsiteY6" fmla="*/ 443992 h 598100"/>
              <a:gd name="connsiteX7" fmla="*/ 0 w 1583815"/>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815"/>
              <a:gd name="connsiteY0" fmla="*/ 0 h 598100"/>
              <a:gd name="connsiteX1" fmla="*/ 1312377 w 1583815"/>
              <a:gd name="connsiteY1" fmla="*/ 251754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374"/>
              <a:gd name="connsiteY0" fmla="*/ 0 h 598100"/>
              <a:gd name="connsiteX1" fmla="*/ 1312377 w 1583374"/>
              <a:gd name="connsiteY1" fmla="*/ 251754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302713 w 1583374"/>
              <a:gd name="connsiteY1" fmla="*/ 245469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294313 w 1583374"/>
              <a:gd name="connsiteY1" fmla="*/ 242121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734687"/>
              <a:gd name="connsiteX1" fmla="*/ 1294313 w 1583374"/>
              <a:gd name="connsiteY1" fmla="*/ 242121 h 734687"/>
              <a:gd name="connsiteX2" fmla="*/ 1235024 w 1583374"/>
              <a:gd name="connsiteY2" fmla="*/ 74367 h 734687"/>
              <a:gd name="connsiteX3" fmla="*/ 1583374 w 1583374"/>
              <a:gd name="connsiteY3" fmla="*/ 375802 h 734687"/>
              <a:gd name="connsiteX4" fmla="*/ 1473204 w 1583374"/>
              <a:gd name="connsiteY4" fmla="*/ 734687 h 734687"/>
              <a:gd name="connsiteX5" fmla="*/ 1367273 w 1583374"/>
              <a:gd name="connsiteY5" fmla="*/ 449379 h 734687"/>
              <a:gd name="connsiteX6" fmla="*/ 170322 w 1583374"/>
              <a:gd name="connsiteY6" fmla="*/ 443992 h 734687"/>
              <a:gd name="connsiteX7" fmla="*/ 0 w 1583374"/>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367273 w 1638732"/>
              <a:gd name="connsiteY5" fmla="*/ 449379 h 734687"/>
              <a:gd name="connsiteX6" fmla="*/ 170322 w 1638732"/>
              <a:gd name="connsiteY6" fmla="*/ 443992 h 734687"/>
              <a:gd name="connsiteX7" fmla="*/ 0 w 1638732"/>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35356 w 1638732"/>
              <a:gd name="connsiteY2" fmla="*/ 298268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15768 w 1638732"/>
              <a:gd name="connsiteY5" fmla="*/ 59037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38732"/>
              <a:gd name="connsiteY0" fmla="*/ 0 h 734687"/>
              <a:gd name="connsiteX1" fmla="*/ 1372619 w 1638732"/>
              <a:gd name="connsiteY1" fmla="*/ 414803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22135"/>
              <a:gd name="connsiteY0" fmla="*/ 0 h 734687"/>
              <a:gd name="connsiteX1" fmla="*/ 1372619 w 1622135"/>
              <a:gd name="connsiteY1" fmla="*/ 414803 h 734687"/>
              <a:gd name="connsiteX2" fmla="*/ 1320194 w 1622135"/>
              <a:gd name="connsiteY2" fmla="*/ 272419 h 734687"/>
              <a:gd name="connsiteX3" fmla="*/ 1622135 w 1622135"/>
              <a:gd name="connsiteY3" fmla="*/ 541212 h 734687"/>
              <a:gd name="connsiteX4" fmla="*/ 1473204 w 1622135"/>
              <a:gd name="connsiteY4" fmla="*/ 734687 h 734687"/>
              <a:gd name="connsiteX5" fmla="*/ 1439228 w 1622135"/>
              <a:gd name="connsiteY5" fmla="*/ 616701 h 734687"/>
              <a:gd name="connsiteX6" fmla="*/ 170322 w 1622135"/>
              <a:gd name="connsiteY6" fmla="*/ 443992 h 734687"/>
              <a:gd name="connsiteX7" fmla="*/ 0 w 1622135"/>
              <a:gd name="connsiteY7" fmla="*/ 0 h 734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22135" h="734687">
                <a:moveTo>
                  <a:pt x="0" y="0"/>
                </a:moveTo>
                <a:lnTo>
                  <a:pt x="1372619" y="414803"/>
                </a:lnTo>
                <a:lnTo>
                  <a:pt x="1320194" y="272419"/>
                </a:lnTo>
                <a:lnTo>
                  <a:pt x="1622135" y="541212"/>
                </a:lnTo>
                <a:lnTo>
                  <a:pt x="1473204" y="734687"/>
                </a:lnTo>
                <a:lnTo>
                  <a:pt x="1439228" y="616701"/>
                </a:lnTo>
                <a:lnTo>
                  <a:pt x="170322" y="443992"/>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1" name="Right Arrow 5"/>
          <p:cNvSpPr/>
          <p:nvPr/>
        </p:nvSpPr>
        <p:spPr>
          <a:xfrm rot="17596173">
            <a:off x="5490906" y="3999563"/>
            <a:ext cx="657386" cy="297740"/>
          </a:xfrm>
          <a:custGeom>
            <a:avLst/>
            <a:gdLst>
              <a:gd name="connsiteX0" fmla="*/ 0 w 1371600"/>
              <a:gd name="connsiteY0" fmla="*/ 122545 h 490180"/>
              <a:gd name="connsiteX1" fmla="*/ 1126510 w 1371600"/>
              <a:gd name="connsiteY1" fmla="*/ 122545 h 490180"/>
              <a:gd name="connsiteX2" fmla="*/ 1126510 w 1371600"/>
              <a:gd name="connsiteY2" fmla="*/ 0 h 490180"/>
              <a:gd name="connsiteX3" fmla="*/ 1371600 w 1371600"/>
              <a:gd name="connsiteY3" fmla="*/ 245090 h 490180"/>
              <a:gd name="connsiteX4" fmla="*/ 1126510 w 1371600"/>
              <a:gd name="connsiteY4" fmla="*/ 490180 h 490180"/>
              <a:gd name="connsiteX5" fmla="*/ 1126510 w 1371600"/>
              <a:gd name="connsiteY5" fmla="*/ 367635 h 490180"/>
              <a:gd name="connsiteX6" fmla="*/ 0 w 1371600"/>
              <a:gd name="connsiteY6" fmla="*/ 367635 h 490180"/>
              <a:gd name="connsiteX7" fmla="*/ 0 w 1371600"/>
              <a:gd name="connsiteY7" fmla="*/ 122545 h 490180"/>
              <a:gd name="connsiteX0" fmla="*/ 0 w 1437244"/>
              <a:gd name="connsiteY0" fmla="*/ 89205 h 490180"/>
              <a:gd name="connsiteX1" fmla="*/ 1192154 w 1437244"/>
              <a:gd name="connsiteY1" fmla="*/ 122545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9205 h 490180"/>
              <a:gd name="connsiteX1" fmla="*/ 1144122 w 1437244"/>
              <a:gd name="connsiteY1" fmla="*/ 118316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8273 h 489248"/>
              <a:gd name="connsiteX1" fmla="*/ 1144122 w 1437244"/>
              <a:gd name="connsiteY1" fmla="*/ 117384 h 489248"/>
              <a:gd name="connsiteX2" fmla="*/ 1132121 w 1437244"/>
              <a:gd name="connsiteY2" fmla="*/ 0 h 489248"/>
              <a:gd name="connsiteX3" fmla="*/ 1437244 w 1437244"/>
              <a:gd name="connsiteY3" fmla="*/ 244158 h 489248"/>
              <a:gd name="connsiteX4" fmla="*/ 1192154 w 1437244"/>
              <a:gd name="connsiteY4" fmla="*/ 489248 h 489248"/>
              <a:gd name="connsiteX5" fmla="*/ 1192154 w 1437244"/>
              <a:gd name="connsiteY5" fmla="*/ 366703 h 489248"/>
              <a:gd name="connsiteX6" fmla="*/ 65644 w 1437244"/>
              <a:gd name="connsiteY6" fmla="*/ 366703 h 489248"/>
              <a:gd name="connsiteX7" fmla="*/ 0 w 1437244"/>
              <a:gd name="connsiteY7" fmla="*/ 88273 h 489248"/>
              <a:gd name="connsiteX0" fmla="*/ 0 w 1363050"/>
              <a:gd name="connsiteY0" fmla="*/ 88273 h 489248"/>
              <a:gd name="connsiteX1" fmla="*/ 1144122 w 1363050"/>
              <a:gd name="connsiteY1" fmla="*/ 117384 h 489248"/>
              <a:gd name="connsiteX2" fmla="*/ 1132121 w 1363050"/>
              <a:gd name="connsiteY2" fmla="*/ 0 h 489248"/>
              <a:gd name="connsiteX3" fmla="*/ 1363050 w 1363050"/>
              <a:gd name="connsiteY3" fmla="*/ 236959 h 489248"/>
              <a:gd name="connsiteX4" fmla="*/ 1192154 w 1363050"/>
              <a:gd name="connsiteY4" fmla="*/ 489248 h 489248"/>
              <a:gd name="connsiteX5" fmla="*/ 1192154 w 1363050"/>
              <a:gd name="connsiteY5" fmla="*/ 366703 h 489248"/>
              <a:gd name="connsiteX6" fmla="*/ 65644 w 1363050"/>
              <a:gd name="connsiteY6" fmla="*/ 366703 h 489248"/>
              <a:gd name="connsiteX7" fmla="*/ 0 w 1363050"/>
              <a:gd name="connsiteY7" fmla="*/ 88273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78994 w 1376400"/>
              <a:gd name="connsiteY6" fmla="*/ 366703 h 489248"/>
              <a:gd name="connsiteX7" fmla="*/ 0 w 1376400"/>
              <a:gd name="connsiteY7" fmla="*/ 40692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85445 w 1376400"/>
              <a:gd name="connsiteY6" fmla="*/ 381704 h 489248"/>
              <a:gd name="connsiteX7" fmla="*/ 0 w 1376400"/>
              <a:gd name="connsiteY7" fmla="*/ 40692 h 489248"/>
              <a:gd name="connsiteX0" fmla="*/ 0 w 1405685"/>
              <a:gd name="connsiteY0" fmla="*/ 0 h 549718"/>
              <a:gd name="connsiteX1" fmla="*/ 1186757 w 1405685"/>
              <a:gd name="connsiteY1" fmla="*/ 177854 h 549718"/>
              <a:gd name="connsiteX2" fmla="*/ 1174756 w 1405685"/>
              <a:gd name="connsiteY2" fmla="*/ 60470 h 549718"/>
              <a:gd name="connsiteX3" fmla="*/ 1405685 w 1405685"/>
              <a:gd name="connsiteY3" fmla="*/ 297429 h 549718"/>
              <a:gd name="connsiteX4" fmla="*/ 1234789 w 1405685"/>
              <a:gd name="connsiteY4" fmla="*/ 549718 h 549718"/>
              <a:gd name="connsiteX5" fmla="*/ 1234789 w 1405685"/>
              <a:gd name="connsiteY5" fmla="*/ 427173 h 549718"/>
              <a:gd name="connsiteX6" fmla="*/ 114730 w 1405685"/>
              <a:gd name="connsiteY6" fmla="*/ 442174 h 549718"/>
              <a:gd name="connsiteX7" fmla="*/ 0 w 1405685"/>
              <a:gd name="connsiteY7" fmla="*/ 0 h 549718"/>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34789 w 1405685"/>
              <a:gd name="connsiteY5" fmla="*/ 427173 h 589979"/>
              <a:gd name="connsiteX6" fmla="*/ 114730 w 1405685"/>
              <a:gd name="connsiteY6" fmla="*/ 442174 h 589979"/>
              <a:gd name="connsiteX7" fmla="*/ 0 w 1405685"/>
              <a:gd name="connsiteY7" fmla="*/ 0 h 589979"/>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45980 w 1405685"/>
              <a:gd name="connsiteY5" fmla="*/ 461464 h 589979"/>
              <a:gd name="connsiteX6" fmla="*/ 114730 w 1405685"/>
              <a:gd name="connsiteY6" fmla="*/ 442174 h 589979"/>
              <a:gd name="connsiteX7" fmla="*/ 0 w 1405685"/>
              <a:gd name="connsiteY7" fmla="*/ 0 h 589979"/>
              <a:gd name="connsiteX0" fmla="*/ 0 w 1435778"/>
              <a:gd name="connsiteY0" fmla="*/ 0 h 589979"/>
              <a:gd name="connsiteX1" fmla="*/ 1186757 w 1435778"/>
              <a:gd name="connsiteY1" fmla="*/ 177854 h 589979"/>
              <a:gd name="connsiteX2" fmla="*/ 1174756 w 1435778"/>
              <a:gd name="connsiteY2" fmla="*/ 60470 h 589979"/>
              <a:gd name="connsiteX3" fmla="*/ 1435778 w 1435778"/>
              <a:gd name="connsiteY3" fmla="*/ 359140 h 589979"/>
              <a:gd name="connsiteX4" fmla="*/ 1273432 w 1435778"/>
              <a:gd name="connsiteY4" fmla="*/ 589979 h 589979"/>
              <a:gd name="connsiteX5" fmla="*/ 1245980 w 1435778"/>
              <a:gd name="connsiteY5" fmla="*/ 461464 h 589979"/>
              <a:gd name="connsiteX6" fmla="*/ 114730 w 1435778"/>
              <a:gd name="connsiteY6" fmla="*/ 442174 h 589979"/>
              <a:gd name="connsiteX7" fmla="*/ 0 w 1435778"/>
              <a:gd name="connsiteY7" fmla="*/ 0 h 589979"/>
              <a:gd name="connsiteX0" fmla="*/ 0 w 1444748"/>
              <a:gd name="connsiteY0" fmla="*/ 0 h 589979"/>
              <a:gd name="connsiteX1" fmla="*/ 1186757 w 1444748"/>
              <a:gd name="connsiteY1" fmla="*/ 177854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82989 w 1444748"/>
              <a:gd name="connsiteY6" fmla="*/ 434495 h 589979"/>
              <a:gd name="connsiteX7" fmla="*/ 0 w 1444748"/>
              <a:gd name="connsiteY7" fmla="*/ 0 h 589979"/>
              <a:gd name="connsiteX0" fmla="*/ 0 w 1460649"/>
              <a:gd name="connsiteY0" fmla="*/ 0 h 589979"/>
              <a:gd name="connsiteX1" fmla="*/ 1206949 w 1460649"/>
              <a:gd name="connsiteY1" fmla="*/ 208275 h 589979"/>
              <a:gd name="connsiteX2" fmla="*/ 1174756 w 1460649"/>
              <a:gd name="connsiteY2" fmla="*/ 60470 h 589979"/>
              <a:gd name="connsiteX3" fmla="*/ 1460649 w 1460649"/>
              <a:gd name="connsiteY3" fmla="*/ 359111 h 589979"/>
              <a:gd name="connsiteX4" fmla="*/ 1273432 w 1460649"/>
              <a:gd name="connsiteY4" fmla="*/ 589979 h 589979"/>
              <a:gd name="connsiteX5" fmla="*/ 1249820 w 1460649"/>
              <a:gd name="connsiteY5" fmla="*/ 445594 h 589979"/>
              <a:gd name="connsiteX6" fmla="*/ 82989 w 1460649"/>
              <a:gd name="connsiteY6" fmla="*/ 434495 h 589979"/>
              <a:gd name="connsiteX7" fmla="*/ 0 w 1460649"/>
              <a:gd name="connsiteY7" fmla="*/ 0 h 589979"/>
              <a:gd name="connsiteX0" fmla="*/ 0 w 1547982"/>
              <a:gd name="connsiteY0" fmla="*/ 0 h 599476"/>
              <a:gd name="connsiteX1" fmla="*/ 1294282 w 1547982"/>
              <a:gd name="connsiteY1" fmla="*/ 217772 h 599476"/>
              <a:gd name="connsiteX2" fmla="*/ 1262089 w 1547982"/>
              <a:gd name="connsiteY2" fmla="*/ 69967 h 599476"/>
              <a:gd name="connsiteX3" fmla="*/ 1547982 w 1547982"/>
              <a:gd name="connsiteY3" fmla="*/ 368608 h 599476"/>
              <a:gd name="connsiteX4" fmla="*/ 1360765 w 1547982"/>
              <a:gd name="connsiteY4" fmla="*/ 599476 h 599476"/>
              <a:gd name="connsiteX5" fmla="*/ 1337153 w 1547982"/>
              <a:gd name="connsiteY5" fmla="*/ 455091 h 599476"/>
              <a:gd name="connsiteX6" fmla="*/ 170322 w 1547982"/>
              <a:gd name="connsiteY6" fmla="*/ 443992 h 599476"/>
              <a:gd name="connsiteX7" fmla="*/ 0 w 1547982"/>
              <a:gd name="connsiteY7" fmla="*/ 0 h 599476"/>
              <a:gd name="connsiteX0" fmla="*/ 0 w 1545355"/>
              <a:gd name="connsiteY0" fmla="*/ 0 h 599476"/>
              <a:gd name="connsiteX1" fmla="*/ 1294282 w 1545355"/>
              <a:gd name="connsiteY1" fmla="*/ 217772 h 599476"/>
              <a:gd name="connsiteX2" fmla="*/ 1262089 w 1545355"/>
              <a:gd name="connsiteY2" fmla="*/ 69967 h 599476"/>
              <a:gd name="connsiteX3" fmla="*/ 1545355 w 1545355"/>
              <a:gd name="connsiteY3" fmla="*/ 362499 h 599476"/>
              <a:gd name="connsiteX4" fmla="*/ 1360765 w 1545355"/>
              <a:gd name="connsiteY4" fmla="*/ 599476 h 599476"/>
              <a:gd name="connsiteX5" fmla="*/ 1337153 w 1545355"/>
              <a:gd name="connsiteY5" fmla="*/ 455091 h 599476"/>
              <a:gd name="connsiteX6" fmla="*/ 170322 w 1545355"/>
              <a:gd name="connsiteY6" fmla="*/ 443992 h 599476"/>
              <a:gd name="connsiteX7" fmla="*/ 0 w 1545355"/>
              <a:gd name="connsiteY7" fmla="*/ 0 h 599476"/>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37153 w 1545355"/>
              <a:gd name="connsiteY5" fmla="*/ 455091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35024 w 1545355"/>
              <a:gd name="connsiteY2" fmla="*/ 743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63683"/>
              <a:gd name="connsiteY0" fmla="*/ 0 h 598100"/>
              <a:gd name="connsiteX1" fmla="*/ 1294282 w 1563683"/>
              <a:gd name="connsiteY1" fmla="*/ 217772 h 598100"/>
              <a:gd name="connsiteX2" fmla="*/ 1235024 w 1563683"/>
              <a:gd name="connsiteY2" fmla="*/ 74367 h 598100"/>
              <a:gd name="connsiteX3" fmla="*/ 1563683 w 1563683"/>
              <a:gd name="connsiteY3" fmla="*/ 354618 h 598100"/>
              <a:gd name="connsiteX4" fmla="*/ 1414466 w 1563683"/>
              <a:gd name="connsiteY4" fmla="*/ 598100 h 598100"/>
              <a:gd name="connsiteX5" fmla="*/ 1375581 w 1563683"/>
              <a:gd name="connsiteY5" fmla="*/ 460283 h 598100"/>
              <a:gd name="connsiteX6" fmla="*/ 170322 w 1563683"/>
              <a:gd name="connsiteY6" fmla="*/ 443992 h 598100"/>
              <a:gd name="connsiteX7" fmla="*/ 0 w 1563683"/>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75581 w 1583815"/>
              <a:gd name="connsiteY5" fmla="*/ 460283 h 598100"/>
              <a:gd name="connsiteX6" fmla="*/ 170322 w 1583815"/>
              <a:gd name="connsiteY6" fmla="*/ 443992 h 598100"/>
              <a:gd name="connsiteX7" fmla="*/ 0 w 1583815"/>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815"/>
              <a:gd name="connsiteY0" fmla="*/ 0 h 598100"/>
              <a:gd name="connsiteX1" fmla="*/ 1312377 w 1583815"/>
              <a:gd name="connsiteY1" fmla="*/ 251754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374"/>
              <a:gd name="connsiteY0" fmla="*/ 0 h 598100"/>
              <a:gd name="connsiteX1" fmla="*/ 1312377 w 1583374"/>
              <a:gd name="connsiteY1" fmla="*/ 251754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302713 w 1583374"/>
              <a:gd name="connsiteY1" fmla="*/ 245469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294313 w 1583374"/>
              <a:gd name="connsiteY1" fmla="*/ 242121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734687"/>
              <a:gd name="connsiteX1" fmla="*/ 1294313 w 1583374"/>
              <a:gd name="connsiteY1" fmla="*/ 242121 h 734687"/>
              <a:gd name="connsiteX2" fmla="*/ 1235024 w 1583374"/>
              <a:gd name="connsiteY2" fmla="*/ 74367 h 734687"/>
              <a:gd name="connsiteX3" fmla="*/ 1583374 w 1583374"/>
              <a:gd name="connsiteY3" fmla="*/ 375802 h 734687"/>
              <a:gd name="connsiteX4" fmla="*/ 1473204 w 1583374"/>
              <a:gd name="connsiteY4" fmla="*/ 734687 h 734687"/>
              <a:gd name="connsiteX5" fmla="*/ 1367273 w 1583374"/>
              <a:gd name="connsiteY5" fmla="*/ 449379 h 734687"/>
              <a:gd name="connsiteX6" fmla="*/ 170322 w 1583374"/>
              <a:gd name="connsiteY6" fmla="*/ 443992 h 734687"/>
              <a:gd name="connsiteX7" fmla="*/ 0 w 1583374"/>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367273 w 1638732"/>
              <a:gd name="connsiteY5" fmla="*/ 449379 h 734687"/>
              <a:gd name="connsiteX6" fmla="*/ 170322 w 1638732"/>
              <a:gd name="connsiteY6" fmla="*/ 443992 h 734687"/>
              <a:gd name="connsiteX7" fmla="*/ 0 w 1638732"/>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35356 w 1638732"/>
              <a:gd name="connsiteY2" fmla="*/ 298268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15768 w 1638732"/>
              <a:gd name="connsiteY5" fmla="*/ 59037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38732"/>
              <a:gd name="connsiteY0" fmla="*/ 0 h 734687"/>
              <a:gd name="connsiteX1" fmla="*/ 1372619 w 1638732"/>
              <a:gd name="connsiteY1" fmla="*/ 414803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22135"/>
              <a:gd name="connsiteY0" fmla="*/ 0 h 734687"/>
              <a:gd name="connsiteX1" fmla="*/ 1372619 w 1622135"/>
              <a:gd name="connsiteY1" fmla="*/ 414803 h 734687"/>
              <a:gd name="connsiteX2" fmla="*/ 1320194 w 1622135"/>
              <a:gd name="connsiteY2" fmla="*/ 272419 h 734687"/>
              <a:gd name="connsiteX3" fmla="*/ 1622135 w 1622135"/>
              <a:gd name="connsiteY3" fmla="*/ 541212 h 734687"/>
              <a:gd name="connsiteX4" fmla="*/ 1473204 w 1622135"/>
              <a:gd name="connsiteY4" fmla="*/ 734687 h 734687"/>
              <a:gd name="connsiteX5" fmla="*/ 1439228 w 1622135"/>
              <a:gd name="connsiteY5" fmla="*/ 616701 h 734687"/>
              <a:gd name="connsiteX6" fmla="*/ 170322 w 1622135"/>
              <a:gd name="connsiteY6" fmla="*/ 443992 h 734687"/>
              <a:gd name="connsiteX7" fmla="*/ 0 w 1622135"/>
              <a:gd name="connsiteY7" fmla="*/ 0 h 734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22135" h="734687">
                <a:moveTo>
                  <a:pt x="0" y="0"/>
                </a:moveTo>
                <a:lnTo>
                  <a:pt x="1372619" y="414803"/>
                </a:lnTo>
                <a:lnTo>
                  <a:pt x="1320194" y="272419"/>
                </a:lnTo>
                <a:lnTo>
                  <a:pt x="1622135" y="541212"/>
                </a:lnTo>
                <a:lnTo>
                  <a:pt x="1473204" y="734687"/>
                </a:lnTo>
                <a:lnTo>
                  <a:pt x="1439228" y="616701"/>
                </a:lnTo>
                <a:lnTo>
                  <a:pt x="170322" y="443992"/>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2" name="Right Arrow 5"/>
          <p:cNvSpPr/>
          <p:nvPr/>
        </p:nvSpPr>
        <p:spPr>
          <a:xfrm rot="17596173">
            <a:off x="6517071" y="2786968"/>
            <a:ext cx="413962" cy="187490"/>
          </a:xfrm>
          <a:custGeom>
            <a:avLst/>
            <a:gdLst>
              <a:gd name="connsiteX0" fmla="*/ 0 w 1371600"/>
              <a:gd name="connsiteY0" fmla="*/ 122545 h 490180"/>
              <a:gd name="connsiteX1" fmla="*/ 1126510 w 1371600"/>
              <a:gd name="connsiteY1" fmla="*/ 122545 h 490180"/>
              <a:gd name="connsiteX2" fmla="*/ 1126510 w 1371600"/>
              <a:gd name="connsiteY2" fmla="*/ 0 h 490180"/>
              <a:gd name="connsiteX3" fmla="*/ 1371600 w 1371600"/>
              <a:gd name="connsiteY3" fmla="*/ 245090 h 490180"/>
              <a:gd name="connsiteX4" fmla="*/ 1126510 w 1371600"/>
              <a:gd name="connsiteY4" fmla="*/ 490180 h 490180"/>
              <a:gd name="connsiteX5" fmla="*/ 1126510 w 1371600"/>
              <a:gd name="connsiteY5" fmla="*/ 367635 h 490180"/>
              <a:gd name="connsiteX6" fmla="*/ 0 w 1371600"/>
              <a:gd name="connsiteY6" fmla="*/ 367635 h 490180"/>
              <a:gd name="connsiteX7" fmla="*/ 0 w 1371600"/>
              <a:gd name="connsiteY7" fmla="*/ 122545 h 490180"/>
              <a:gd name="connsiteX0" fmla="*/ 0 w 1437244"/>
              <a:gd name="connsiteY0" fmla="*/ 89205 h 490180"/>
              <a:gd name="connsiteX1" fmla="*/ 1192154 w 1437244"/>
              <a:gd name="connsiteY1" fmla="*/ 122545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9205 h 490180"/>
              <a:gd name="connsiteX1" fmla="*/ 1144122 w 1437244"/>
              <a:gd name="connsiteY1" fmla="*/ 118316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8273 h 489248"/>
              <a:gd name="connsiteX1" fmla="*/ 1144122 w 1437244"/>
              <a:gd name="connsiteY1" fmla="*/ 117384 h 489248"/>
              <a:gd name="connsiteX2" fmla="*/ 1132121 w 1437244"/>
              <a:gd name="connsiteY2" fmla="*/ 0 h 489248"/>
              <a:gd name="connsiteX3" fmla="*/ 1437244 w 1437244"/>
              <a:gd name="connsiteY3" fmla="*/ 244158 h 489248"/>
              <a:gd name="connsiteX4" fmla="*/ 1192154 w 1437244"/>
              <a:gd name="connsiteY4" fmla="*/ 489248 h 489248"/>
              <a:gd name="connsiteX5" fmla="*/ 1192154 w 1437244"/>
              <a:gd name="connsiteY5" fmla="*/ 366703 h 489248"/>
              <a:gd name="connsiteX6" fmla="*/ 65644 w 1437244"/>
              <a:gd name="connsiteY6" fmla="*/ 366703 h 489248"/>
              <a:gd name="connsiteX7" fmla="*/ 0 w 1437244"/>
              <a:gd name="connsiteY7" fmla="*/ 88273 h 489248"/>
              <a:gd name="connsiteX0" fmla="*/ 0 w 1363050"/>
              <a:gd name="connsiteY0" fmla="*/ 88273 h 489248"/>
              <a:gd name="connsiteX1" fmla="*/ 1144122 w 1363050"/>
              <a:gd name="connsiteY1" fmla="*/ 117384 h 489248"/>
              <a:gd name="connsiteX2" fmla="*/ 1132121 w 1363050"/>
              <a:gd name="connsiteY2" fmla="*/ 0 h 489248"/>
              <a:gd name="connsiteX3" fmla="*/ 1363050 w 1363050"/>
              <a:gd name="connsiteY3" fmla="*/ 236959 h 489248"/>
              <a:gd name="connsiteX4" fmla="*/ 1192154 w 1363050"/>
              <a:gd name="connsiteY4" fmla="*/ 489248 h 489248"/>
              <a:gd name="connsiteX5" fmla="*/ 1192154 w 1363050"/>
              <a:gd name="connsiteY5" fmla="*/ 366703 h 489248"/>
              <a:gd name="connsiteX6" fmla="*/ 65644 w 1363050"/>
              <a:gd name="connsiteY6" fmla="*/ 366703 h 489248"/>
              <a:gd name="connsiteX7" fmla="*/ 0 w 1363050"/>
              <a:gd name="connsiteY7" fmla="*/ 88273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78994 w 1376400"/>
              <a:gd name="connsiteY6" fmla="*/ 366703 h 489248"/>
              <a:gd name="connsiteX7" fmla="*/ 0 w 1376400"/>
              <a:gd name="connsiteY7" fmla="*/ 40692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85445 w 1376400"/>
              <a:gd name="connsiteY6" fmla="*/ 381704 h 489248"/>
              <a:gd name="connsiteX7" fmla="*/ 0 w 1376400"/>
              <a:gd name="connsiteY7" fmla="*/ 40692 h 489248"/>
              <a:gd name="connsiteX0" fmla="*/ 0 w 1405685"/>
              <a:gd name="connsiteY0" fmla="*/ 0 h 549718"/>
              <a:gd name="connsiteX1" fmla="*/ 1186757 w 1405685"/>
              <a:gd name="connsiteY1" fmla="*/ 177854 h 549718"/>
              <a:gd name="connsiteX2" fmla="*/ 1174756 w 1405685"/>
              <a:gd name="connsiteY2" fmla="*/ 60470 h 549718"/>
              <a:gd name="connsiteX3" fmla="*/ 1405685 w 1405685"/>
              <a:gd name="connsiteY3" fmla="*/ 297429 h 549718"/>
              <a:gd name="connsiteX4" fmla="*/ 1234789 w 1405685"/>
              <a:gd name="connsiteY4" fmla="*/ 549718 h 549718"/>
              <a:gd name="connsiteX5" fmla="*/ 1234789 w 1405685"/>
              <a:gd name="connsiteY5" fmla="*/ 427173 h 549718"/>
              <a:gd name="connsiteX6" fmla="*/ 114730 w 1405685"/>
              <a:gd name="connsiteY6" fmla="*/ 442174 h 549718"/>
              <a:gd name="connsiteX7" fmla="*/ 0 w 1405685"/>
              <a:gd name="connsiteY7" fmla="*/ 0 h 549718"/>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34789 w 1405685"/>
              <a:gd name="connsiteY5" fmla="*/ 427173 h 589979"/>
              <a:gd name="connsiteX6" fmla="*/ 114730 w 1405685"/>
              <a:gd name="connsiteY6" fmla="*/ 442174 h 589979"/>
              <a:gd name="connsiteX7" fmla="*/ 0 w 1405685"/>
              <a:gd name="connsiteY7" fmla="*/ 0 h 589979"/>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45980 w 1405685"/>
              <a:gd name="connsiteY5" fmla="*/ 461464 h 589979"/>
              <a:gd name="connsiteX6" fmla="*/ 114730 w 1405685"/>
              <a:gd name="connsiteY6" fmla="*/ 442174 h 589979"/>
              <a:gd name="connsiteX7" fmla="*/ 0 w 1405685"/>
              <a:gd name="connsiteY7" fmla="*/ 0 h 589979"/>
              <a:gd name="connsiteX0" fmla="*/ 0 w 1435778"/>
              <a:gd name="connsiteY0" fmla="*/ 0 h 589979"/>
              <a:gd name="connsiteX1" fmla="*/ 1186757 w 1435778"/>
              <a:gd name="connsiteY1" fmla="*/ 177854 h 589979"/>
              <a:gd name="connsiteX2" fmla="*/ 1174756 w 1435778"/>
              <a:gd name="connsiteY2" fmla="*/ 60470 h 589979"/>
              <a:gd name="connsiteX3" fmla="*/ 1435778 w 1435778"/>
              <a:gd name="connsiteY3" fmla="*/ 359140 h 589979"/>
              <a:gd name="connsiteX4" fmla="*/ 1273432 w 1435778"/>
              <a:gd name="connsiteY4" fmla="*/ 589979 h 589979"/>
              <a:gd name="connsiteX5" fmla="*/ 1245980 w 1435778"/>
              <a:gd name="connsiteY5" fmla="*/ 461464 h 589979"/>
              <a:gd name="connsiteX6" fmla="*/ 114730 w 1435778"/>
              <a:gd name="connsiteY6" fmla="*/ 442174 h 589979"/>
              <a:gd name="connsiteX7" fmla="*/ 0 w 1435778"/>
              <a:gd name="connsiteY7" fmla="*/ 0 h 589979"/>
              <a:gd name="connsiteX0" fmla="*/ 0 w 1444748"/>
              <a:gd name="connsiteY0" fmla="*/ 0 h 589979"/>
              <a:gd name="connsiteX1" fmla="*/ 1186757 w 1444748"/>
              <a:gd name="connsiteY1" fmla="*/ 177854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82989 w 1444748"/>
              <a:gd name="connsiteY6" fmla="*/ 434495 h 589979"/>
              <a:gd name="connsiteX7" fmla="*/ 0 w 1444748"/>
              <a:gd name="connsiteY7" fmla="*/ 0 h 589979"/>
              <a:gd name="connsiteX0" fmla="*/ 0 w 1460649"/>
              <a:gd name="connsiteY0" fmla="*/ 0 h 589979"/>
              <a:gd name="connsiteX1" fmla="*/ 1206949 w 1460649"/>
              <a:gd name="connsiteY1" fmla="*/ 208275 h 589979"/>
              <a:gd name="connsiteX2" fmla="*/ 1174756 w 1460649"/>
              <a:gd name="connsiteY2" fmla="*/ 60470 h 589979"/>
              <a:gd name="connsiteX3" fmla="*/ 1460649 w 1460649"/>
              <a:gd name="connsiteY3" fmla="*/ 359111 h 589979"/>
              <a:gd name="connsiteX4" fmla="*/ 1273432 w 1460649"/>
              <a:gd name="connsiteY4" fmla="*/ 589979 h 589979"/>
              <a:gd name="connsiteX5" fmla="*/ 1249820 w 1460649"/>
              <a:gd name="connsiteY5" fmla="*/ 445594 h 589979"/>
              <a:gd name="connsiteX6" fmla="*/ 82989 w 1460649"/>
              <a:gd name="connsiteY6" fmla="*/ 434495 h 589979"/>
              <a:gd name="connsiteX7" fmla="*/ 0 w 1460649"/>
              <a:gd name="connsiteY7" fmla="*/ 0 h 589979"/>
              <a:gd name="connsiteX0" fmla="*/ 0 w 1547982"/>
              <a:gd name="connsiteY0" fmla="*/ 0 h 599476"/>
              <a:gd name="connsiteX1" fmla="*/ 1294282 w 1547982"/>
              <a:gd name="connsiteY1" fmla="*/ 217772 h 599476"/>
              <a:gd name="connsiteX2" fmla="*/ 1262089 w 1547982"/>
              <a:gd name="connsiteY2" fmla="*/ 69967 h 599476"/>
              <a:gd name="connsiteX3" fmla="*/ 1547982 w 1547982"/>
              <a:gd name="connsiteY3" fmla="*/ 368608 h 599476"/>
              <a:gd name="connsiteX4" fmla="*/ 1360765 w 1547982"/>
              <a:gd name="connsiteY4" fmla="*/ 599476 h 599476"/>
              <a:gd name="connsiteX5" fmla="*/ 1337153 w 1547982"/>
              <a:gd name="connsiteY5" fmla="*/ 455091 h 599476"/>
              <a:gd name="connsiteX6" fmla="*/ 170322 w 1547982"/>
              <a:gd name="connsiteY6" fmla="*/ 443992 h 599476"/>
              <a:gd name="connsiteX7" fmla="*/ 0 w 1547982"/>
              <a:gd name="connsiteY7" fmla="*/ 0 h 599476"/>
              <a:gd name="connsiteX0" fmla="*/ 0 w 1545355"/>
              <a:gd name="connsiteY0" fmla="*/ 0 h 599476"/>
              <a:gd name="connsiteX1" fmla="*/ 1294282 w 1545355"/>
              <a:gd name="connsiteY1" fmla="*/ 217772 h 599476"/>
              <a:gd name="connsiteX2" fmla="*/ 1262089 w 1545355"/>
              <a:gd name="connsiteY2" fmla="*/ 69967 h 599476"/>
              <a:gd name="connsiteX3" fmla="*/ 1545355 w 1545355"/>
              <a:gd name="connsiteY3" fmla="*/ 362499 h 599476"/>
              <a:gd name="connsiteX4" fmla="*/ 1360765 w 1545355"/>
              <a:gd name="connsiteY4" fmla="*/ 599476 h 599476"/>
              <a:gd name="connsiteX5" fmla="*/ 1337153 w 1545355"/>
              <a:gd name="connsiteY5" fmla="*/ 455091 h 599476"/>
              <a:gd name="connsiteX6" fmla="*/ 170322 w 1545355"/>
              <a:gd name="connsiteY6" fmla="*/ 443992 h 599476"/>
              <a:gd name="connsiteX7" fmla="*/ 0 w 1545355"/>
              <a:gd name="connsiteY7" fmla="*/ 0 h 599476"/>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37153 w 1545355"/>
              <a:gd name="connsiteY5" fmla="*/ 455091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35024 w 1545355"/>
              <a:gd name="connsiteY2" fmla="*/ 743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63683"/>
              <a:gd name="connsiteY0" fmla="*/ 0 h 598100"/>
              <a:gd name="connsiteX1" fmla="*/ 1294282 w 1563683"/>
              <a:gd name="connsiteY1" fmla="*/ 217772 h 598100"/>
              <a:gd name="connsiteX2" fmla="*/ 1235024 w 1563683"/>
              <a:gd name="connsiteY2" fmla="*/ 74367 h 598100"/>
              <a:gd name="connsiteX3" fmla="*/ 1563683 w 1563683"/>
              <a:gd name="connsiteY3" fmla="*/ 354618 h 598100"/>
              <a:gd name="connsiteX4" fmla="*/ 1414466 w 1563683"/>
              <a:gd name="connsiteY4" fmla="*/ 598100 h 598100"/>
              <a:gd name="connsiteX5" fmla="*/ 1375581 w 1563683"/>
              <a:gd name="connsiteY5" fmla="*/ 460283 h 598100"/>
              <a:gd name="connsiteX6" fmla="*/ 170322 w 1563683"/>
              <a:gd name="connsiteY6" fmla="*/ 443992 h 598100"/>
              <a:gd name="connsiteX7" fmla="*/ 0 w 1563683"/>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75581 w 1583815"/>
              <a:gd name="connsiteY5" fmla="*/ 460283 h 598100"/>
              <a:gd name="connsiteX6" fmla="*/ 170322 w 1583815"/>
              <a:gd name="connsiteY6" fmla="*/ 443992 h 598100"/>
              <a:gd name="connsiteX7" fmla="*/ 0 w 1583815"/>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815"/>
              <a:gd name="connsiteY0" fmla="*/ 0 h 598100"/>
              <a:gd name="connsiteX1" fmla="*/ 1312377 w 1583815"/>
              <a:gd name="connsiteY1" fmla="*/ 251754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374"/>
              <a:gd name="connsiteY0" fmla="*/ 0 h 598100"/>
              <a:gd name="connsiteX1" fmla="*/ 1312377 w 1583374"/>
              <a:gd name="connsiteY1" fmla="*/ 251754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302713 w 1583374"/>
              <a:gd name="connsiteY1" fmla="*/ 245469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294313 w 1583374"/>
              <a:gd name="connsiteY1" fmla="*/ 242121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734687"/>
              <a:gd name="connsiteX1" fmla="*/ 1294313 w 1583374"/>
              <a:gd name="connsiteY1" fmla="*/ 242121 h 734687"/>
              <a:gd name="connsiteX2" fmla="*/ 1235024 w 1583374"/>
              <a:gd name="connsiteY2" fmla="*/ 74367 h 734687"/>
              <a:gd name="connsiteX3" fmla="*/ 1583374 w 1583374"/>
              <a:gd name="connsiteY3" fmla="*/ 375802 h 734687"/>
              <a:gd name="connsiteX4" fmla="*/ 1473204 w 1583374"/>
              <a:gd name="connsiteY4" fmla="*/ 734687 h 734687"/>
              <a:gd name="connsiteX5" fmla="*/ 1367273 w 1583374"/>
              <a:gd name="connsiteY5" fmla="*/ 449379 h 734687"/>
              <a:gd name="connsiteX6" fmla="*/ 170322 w 1583374"/>
              <a:gd name="connsiteY6" fmla="*/ 443992 h 734687"/>
              <a:gd name="connsiteX7" fmla="*/ 0 w 1583374"/>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367273 w 1638732"/>
              <a:gd name="connsiteY5" fmla="*/ 449379 h 734687"/>
              <a:gd name="connsiteX6" fmla="*/ 170322 w 1638732"/>
              <a:gd name="connsiteY6" fmla="*/ 443992 h 734687"/>
              <a:gd name="connsiteX7" fmla="*/ 0 w 1638732"/>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35356 w 1638732"/>
              <a:gd name="connsiteY2" fmla="*/ 298268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15768 w 1638732"/>
              <a:gd name="connsiteY5" fmla="*/ 59037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38732"/>
              <a:gd name="connsiteY0" fmla="*/ 0 h 734687"/>
              <a:gd name="connsiteX1" fmla="*/ 1372619 w 1638732"/>
              <a:gd name="connsiteY1" fmla="*/ 414803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22135"/>
              <a:gd name="connsiteY0" fmla="*/ 0 h 734687"/>
              <a:gd name="connsiteX1" fmla="*/ 1372619 w 1622135"/>
              <a:gd name="connsiteY1" fmla="*/ 414803 h 734687"/>
              <a:gd name="connsiteX2" fmla="*/ 1320194 w 1622135"/>
              <a:gd name="connsiteY2" fmla="*/ 272419 h 734687"/>
              <a:gd name="connsiteX3" fmla="*/ 1622135 w 1622135"/>
              <a:gd name="connsiteY3" fmla="*/ 541212 h 734687"/>
              <a:gd name="connsiteX4" fmla="*/ 1473204 w 1622135"/>
              <a:gd name="connsiteY4" fmla="*/ 734687 h 734687"/>
              <a:gd name="connsiteX5" fmla="*/ 1439228 w 1622135"/>
              <a:gd name="connsiteY5" fmla="*/ 616701 h 734687"/>
              <a:gd name="connsiteX6" fmla="*/ 170322 w 1622135"/>
              <a:gd name="connsiteY6" fmla="*/ 443992 h 734687"/>
              <a:gd name="connsiteX7" fmla="*/ 0 w 1622135"/>
              <a:gd name="connsiteY7" fmla="*/ 0 h 734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22135" h="734687">
                <a:moveTo>
                  <a:pt x="0" y="0"/>
                </a:moveTo>
                <a:lnTo>
                  <a:pt x="1372619" y="414803"/>
                </a:lnTo>
                <a:lnTo>
                  <a:pt x="1320194" y="272419"/>
                </a:lnTo>
                <a:lnTo>
                  <a:pt x="1622135" y="541212"/>
                </a:lnTo>
                <a:lnTo>
                  <a:pt x="1473204" y="734687"/>
                </a:lnTo>
                <a:lnTo>
                  <a:pt x="1439228" y="616701"/>
                </a:lnTo>
                <a:lnTo>
                  <a:pt x="170322" y="443992"/>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37" name="Group 36"/>
          <p:cNvGrpSpPr/>
          <p:nvPr/>
        </p:nvGrpSpPr>
        <p:grpSpPr>
          <a:xfrm>
            <a:off x="2922624" y="4230375"/>
            <a:ext cx="3305058" cy="1966276"/>
            <a:chOff x="2921036" y="4230375"/>
            <a:chExt cx="3305058" cy="1966276"/>
          </a:xfrm>
        </p:grpSpPr>
        <p:sp>
          <p:nvSpPr>
            <p:cNvPr id="8" name="Freeform 7"/>
            <p:cNvSpPr>
              <a:spLocks/>
            </p:cNvSpPr>
            <p:nvPr/>
          </p:nvSpPr>
          <p:spPr bwMode="auto">
            <a:xfrm>
              <a:off x="5943975" y="5729875"/>
              <a:ext cx="282119" cy="466776"/>
            </a:xfrm>
            <a:custGeom>
              <a:avLst/>
              <a:gdLst>
                <a:gd name="T0" fmla="*/ 111 w 165"/>
                <a:gd name="T1" fmla="*/ 0 h 273"/>
                <a:gd name="T2" fmla="*/ 165 w 165"/>
                <a:gd name="T3" fmla="*/ 0 h 273"/>
                <a:gd name="T4" fmla="*/ 55 w 165"/>
                <a:gd name="T5" fmla="*/ 273 h 273"/>
                <a:gd name="T6" fmla="*/ 0 w 165"/>
                <a:gd name="T7" fmla="*/ 273 h 273"/>
                <a:gd name="T8" fmla="*/ 111 w 165"/>
                <a:gd name="T9" fmla="*/ 0 h 273"/>
              </a:gdLst>
              <a:ahLst/>
              <a:cxnLst>
                <a:cxn ang="0">
                  <a:pos x="T0" y="T1"/>
                </a:cxn>
                <a:cxn ang="0">
                  <a:pos x="T2" y="T3"/>
                </a:cxn>
                <a:cxn ang="0">
                  <a:pos x="T4" y="T5"/>
                </a:cxn>
                <a:cxn ang="0">
                  <a:pos x="T6" y="T7"/>
                </a:cxn>
                <a:cxn ang="0">
                  <a:pos x="T8" y="T9"/>
                </a:cxn>
              </a:cxnLst>
              <a:rect l="0" t="0" r="r" b="b"/>
              <a:pathLst>
                <a:path w="165" h="273">
                  <a:moveTo>
                    <a:pt x="111" y="0"/>
                  </a:moveTo>
                  <a:lnTo>
                    <a:pt x="165" y="0"/>
                  </a:lnTo>
                  <a:lnTo>
                    <a:pt x="55" y="273"/>
                  </a:lnTo>
                  <a:lnTo>
                    <a:pt x="0" y="273"/>
                  </a:lnTo>
                  <a:lnTo>
                    <a:pt x="111"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9" name="Freeform 8"/>
            <p:cNvSpPr>
              <a:spLocks/>
            </p:cNvSpPr>
            <p:nvPr/>
          </p:nvSpPr>
          <p:spPr bwMode="auto">
            <a:xfrm>
              <a:off x="2921036" y="5801686"/>
              <a:ext cx="482165" cy="394965"/>
            </a:xfrm>
            <a:custGeom>
              <a:avLst/>
              <a:gdLst>
                <a:gd name="T0" fmla="*/ 228 w 282"/>
                <a:gd name="T1" fmla="*/ 0 h 231"/>
                <a:gd name="T2" fmla="*/ 282 w 282"/>
                <a:gd name="T3" fmla="*/ 0 h 231"/>
                <a:gd name="T4" fmla="*/ 54 w 282"/>
                <a:gd name="T5" fmla="*/ 231 h 231"/>
                <a:gd name="T6" fmla="*/ 0 w 282"/>
                <a:gd name="T7" fmla="*/ 231 h 231"/>
                <a:gd name="T8" fmla="*/ 228 w 282"/>
                <a:gd name="T9" fmla="*/ 0 h 231"/>
              </a:gdLst>
              <a:ahLst/>
              <a:cxnLst>
                <a:cxn ang="0">
                  <a:pos x="T0" y="T1"/>
                </a:cxn>
                <a:cxn ang="0">
                  <a:pos x="T2" y="T3"/>
                </a:cxn>
                <a:cxn ang="0">
                  <a:pos x="T4" y="T5"/>
                </a:cxn>
                <a:cxn ang="0">
                  <a:pos x="T6" y="T7"/>
                </a:cxn>
                <a:cxn ang="0">
                  <a:pos x="T8" y="T9"/>
                </a:cxn>
              </a:cxnLst>
              <a:rect l="0" t="0" r="r" b="b"/>
              <a:pathLst>
                <a:path w="282" h="231">
                  <a:moveTo>
                    <a:pt x="228" y="0"/>
                  </a:moveTo>
                  <a:lnTo>
                    <a:pt x="282" y="0"/>
                  </a:lnTo>
                  <a:lnTo>
                    <a:pt x="54" y="231"/>
                  </a:lnTo>
                  <a:lnTo>
                    <a:pt x="0" y="231"/>
                  </a:lnTo>
                  <a:lnTo>
                    <a:pt x="228"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nvGrpSpPr>
            <p:cNvPr id="21" name="Group 20"/>
            <p:cNvGrpSpPr/>
            <p:nvPr/>
          </p:nvGrpSpPr>
          <p:grpSpPr>
            <a:xfrm>
              <a:off x="3092017" y="4230375"/>
              <a:ext cx="3019519" cy="1793586"/>
              <a:chOff x="1785938" y="4437063"/>
              <a:chExt cx="2803525" cy="1665287"/>
            </a:xfrm>
            <a:solidFill>
              <a:schemeClr val="tx1">
                <a:lumMod val="75000"/>
                <a:lumOff val="25000"/>
              </a:schemeClr>
            </a:solidFill>
            <a:effectLst>
              <a:outerShdw dir="13500000" sy="23000" kx="1200000" algn="br" rotWithShape="0">
                <a:prstClr val="black">
                  <a:alpha val="12000"/>
                </a:prstClr>
              </a:outerShdw>
            </a:effectLst>
          </p:grpSpPr>
          <p:sp>
            <p:nvSpPr>
              <p:cNvPr id="10" name="Freeform 9"/>
              <p:cNvSpPr>
                <a:spLocks/>
              </p:cNvSpPr>
              <p:nvPr/>
            </p:nvSpPr>
            <p:spPr bwMode="auto">
              <a:xfrm>
                <a:off x="1785938" y="4437063"/>
                <a:ext cx="2803525" cy="1665287"/>
              </a:xfrm>
              <a:custGeom>
                <a:avLst/>
                <a:gdLst>
                  <a:gd name="T0" fmla="*/ 0 w 1766"/>
                  <a:gd name="T1" fmla="*/ 0 h 1049"/>
                  <a:gd name="T2" fmla="*/ 1766 w 1766"/>
                  <a:gd name="T3" fmla="*/ 0 h 1049"/>
                  <a:gd name="T4" fmla="*/ 1766 w 1766"/>
                  <a:gd name="T5" fmla="*/ 1049 h 1049"/>
                  <a:gd name="T6" fmla="*/ 1711 w 1766"/>
                  <a:gd name="T7" fmla="*/ 1049 h 1049"/>
                  <a:gd name="T8" fmla="*/ 1711 w 1766"/>
                  <a:gd name="T9" fmla="*/ 55 h 1049"/>
                  <a:gd name="T10" fmla="*/ 54 w 1766"/>
                  <a:gd name="T11" fmla="*/ 55 h 1049"/>
                  <a:gd name="T12" fmla="*/ 54 w 1766"/>
                  <a:gd name="T13" fmla="*/ 1049 h 1049"/>
                  <a:gd name="T14" fmla="*/ 0 w 1766"/>
                  <a:gd name="T15" fmla="*/ 1049 h 1049"/>
                  <a:gd name="T16" fmla="*/ 0 w 1766"/>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6" h="1049">
                    <a:moveTo>
                      <a:pt x="0" y="0"/>
                    </a:moveTo>
                    <a:lnTo>
                      <a:pt x="1766" y="0"/>
                    </a:lnTo>
                    <a:lnTo>
                      <a:pt x="1766" y="1049"/>
                    </a:lnTo>
                    <a:lnTo>
                      <a:pt x="1711" y="1049"/>
                    </a:lnTo>
                    <a:lnTo>
                      <a:pt x="1711" y="55"/>
                    </a:lnTo>
                    <a:lnTo>
                      <a:pt x="54" y="55"/>
                    </a:lnTo>
                    <a:lnTo>
                      <a:pt x="54" y="1049"/>
                    </a:lnTo>
                    <a:lnTo>
                      <a:pt x="0" y="1049"/>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11" name="Rectangle 10"/>
              <p:cNvSpPr>
                <a:spLocks noChangeArrowheads="1"/>
              </p:cNvSpPr>
              <p:nvPr/>
            </p:nvSpPr>
            <p:spPr bwMode="auto">
              <a:xfrm>
                <a:off x="1849438" y="4498975"/>
                <a:ext cx="2695575" cy="722312"/>
              </a:xfrm>
              <a:prstGeom prst="rect">
                <a:avLst/>
              </a:prstGeom>
              <a:solidFill>
                <a:schemeClr val="accent5"/>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IN"/>
              </a:p>
            </p:txBody>
          </p:sp>
        </p:grpSp>
        <p:sp>
          <p:nvSpPr>
            <p:cNvPr id="26" name="TextBox 25"/>
            <p:cNvSpPr txBox="1"/>
            <p:nvPr/>
          </p:nvSpPr>
          <p:spPr>
            <a:xfrm>
              <a:off x="3956730" y="4446209"/>
              <a:ext cx="1072730" cy="400110"/>
            </a:xfrm>
            <a:prstGeom prst="rect">
              <a:avLst/>
            </a:prstGeom>
            <a:noFill/>
          </p:spPr>
          <p:txBody>
            <a:bodyPr wrap="none" rtlCol="0">
              <a:spAutoFit/>
            </a:bodyPr>
            <a:lstStyle/>
            <a:p>
              <a:r>
                <a:rPr lang="en-IN" sz="2000" b="1" dirty="0" smtClean="0">
                  <a:solidFill>
                    <a:schemeClr val="bg1"/>
                  </a:solidFill>
                  <a:latin typeface="+mj-lt"/>
                  <a:cs typeface="Arial" panose="020B0604020202020204" pitchFamily="34" charset="0"/>
                </a:rPr>
                <a:t>PHASE 1</a:t>
              </a:r>
              <a:endParaRPr lang="en-IN" sz="2000" b="1" dirty="0">
                <a:solidFill>
                  <a:schemeClr val="bg1"/>
                </a:solidFill>
                <a:latin typeface="+mj-lt"/>
                <a:cs typeface="Arial" panose="020B0604020202020204" pitchFamily="34" charset="0"/>
              </a:endParaRPr>
            </a:p>
          </p:txBody>
        </p:sp>
      </p:grpSp>
      <p:grpSp>
        <p:nvGrpSpPr>
          <p:cNvPr id="38" name="Group 37"/>
          <p:cNvGrpSpPr/>
          <p:nvPr/>
        </p:nvGrpSpPr>
        <p:grpSpPr>
          <a:xfrm>
            <a:off x="5022231" y="2892304"/>
            <a:ext cx="1983548" cy="1180724"/>
            <a:chOff x="5020643" y="2892304"/>
            <a:chExt cx="1983548" cy="1180724"/>
          </a:xfrm>
          <a:solidFill>
            <a:schemeClr val="accent4"/>
          </a:solidFill>
        </p:grpSpPr>
        <p:sp>
          <p:nvSpPr>
            <p:cNvPr id="12" name="Freeform 11"/>
            <p:cNvSpPr>
              <a:spLocks/>
            </p:cNvSpPr>
            <p:nvPr/>
          </p:nvSpPr>
          <p:spPr bwMode="auto">
            <a:xfrm>
              <a:off x="6835267" y="3792650"/>
              <a:ext cx="168924" cy="280378"/>
            </a:xfrm>
            <a:custGeom>
              <a:avLst/>
              <a:gdLst>
                <a:gd name="T0" fmla="*/ 66 w 97"/>
                <a:gd name="T1" fmla="*/ 0 h 161"/>
                <a:gd name="T2" fmla="*/ 97 w 97"/>
                <a:gd name="T3" fmla="*/ 0 h 161"/>
                <a:gd name="T4" fmla="*/ 32 w 97"/>
                <a:gd name="T5" fmla="*/ 161 h 161"/>
                <a:gd name="T6" fmla="*/ 0 w 97"/>
                <a:gd name="T7" fmla="*/ 161 h 161"/>
                <a:gd name="T8" fmla="*/ 66 w 97"/>
                <a:gd name="T9" fmla="*/ 0 h 161"/>
              </a:gdLst>
              <a:ahLst/>
              <a:cxnLst>
                <a:cxn ang="0">
                  <a:pos x="T0" y="T1"/>
                </a:cxn>
                <a:cxn ang="0">
                  <a:pos x="T2" y="T3"/>
                </a:cxn>
                <a:cxn ang="0">
                  <a:pos x="T4" y="T5"/>
                </a:cxn>
                <a:cxn ang="0">
                  <a:pos x="T6" y="T7"/>
                </a:cxn>
                <a:cxn ang="0">
                  <a:pos x="T8" y="T9"/>
                </a:cxn>
              </a:cxnLst>
              <a:rect l="0" t="0" r="r" b="b"/>
              <a:pathLst>
                <a:path w="97" h="161">
                  <a:moveTo>
                    <a:pt x="66" y="0"/>
                  </a:moveTo>
                  <a:lnTo>
                    <a:pt x="97" y="0"/>
                  </a:lnTo>
                  <a:lnTo>
                    <a:pt x="32" y="161"/>
                  </a:lnTo>
                  <a:lnTo>
                    <a:pt x="0" y="161"/>
                  </a:lnTo>
                  <a:lnTo>
                    <a:pt x="6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13" name="Freeform 12"/>
            <p:cNvSpPr>
              <a:spLocks/>
            </p:cNvSpPr>
            <p:nvPr/>
          </p:nvSpPr>
          <p:spPr bwMode="auto">
            <a:xfrm>
              <a:off x="5020643" y="3834446"/>
              <a:ext cx="290828" cy="238582"/>
            </a:xfrm>
            <a:custGeom>
              <a:avLst/>
              <a:gdLst>
                <a:gd name="T0" fmla="*/ 134 w 167"/>
                <a:gd name="T1" fmla="*/ 0 h 137"/>
                <a:gd name="T2" fmla="*/ 167 w 167"/>
                <a:gd name="T3" fmla="*/ 0 h 137"/>
                <a:gd name="T4" fmla="*/ 33 w 167"/>
                <a:gd name="T5" fmla="*/ 137 h 137"/>
                <a:gd name="T6" fmla="*/ 0 w 167"/>
                <a:gd name="T7" fmla="*/ 137 h 137"/>
                <a:gd name="T8" fmla="*/ 134 w 167"/>
                <a:gd name="T9" fmla="*/ 0 h 137"/>
              </a:gdLst>
              <a:ahLst/>
              <a:cxnLst>
                <a:cxn ang="0">
                  <a:pos x="T0" y="T1"/>
                </a:cxn>
                <a:cxn ang="0">
                  <a:pos x="T2" y="T3"/>
                </a:cxn>
                <a:cxn ang="0">
                  <a:pos x="T4" y="T5"/>
                </a:cxn>
                <a:cxn ang="0">
                  <a:pos x="T6" y="T7"/>
                </a:cxn>
                <a:cxn ang="0">
                  <a:pos x="T8" y="T9"/>
                </a:cxn>
              </a:cxnLst>
              <a:rect l="0" t="0" r="r" b="b"/>
              <a:pathLst>
                <a:path w="167" h="137">
                  <a:moveTo>
                    <a:pt x="134" y="0"/>
                  </a:moveTo>
                  <a:lnTo>
                    <a:pt x="167" y="0"/>
                  </a:lnTo>
                  <a:lnTo>
                    <a:pt x="33" y="137"/>
                  </a:lnTo>
                  <a:lnTo>
                    <a:pt x="0" y="137"/>
                  </a:lnTo>
                  <a:lnTo>
                    <a:pt x="1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nvGrpSpPr>
            <p:cNvPr id="22" name="Group 21"/>
            <p:cNvGrpSpPr/>
            <p:nvPr/>
          </p:nvGrpSpPr>
          <p:grpSpPr>
            <a:xfrm>
              <a:off x="5125131" y="2892304"/>
              <a:ext cx="1809400" cy="1074494"/>
              <a:chOff x="3711576" y="3146425"/>
              <a:chExt cx="1649413" cy="979487"/>
            </a:xfrm>
            <a:grpFill/>
            <a:effectLst>
              <a:outerShdw dir="13500000" sy="23000" kx="1200000" algn="br" rotWithShape="0">
                <a:prstClr val="black">
                  <a:alpha val="12000"/>
                </a:prstClr>
              </a:outerShdw>
            </a:effectLst>
          </p:grpSpPr>
          <p:sp>
            <p:nvSpPr>
              <p:cNvPr id="14" name="Freeform 13"/>
              <p:cNvSpPr>
                <a:spLocks/>
              </p:cNvSpPr>
              <p:nvPr/>
            </p:nvSpPr>
            <p:spPr bwMode="auto">
              <a:xfrm>
                <a:off x="3711576" y="3146425"/>
                <a:ext cx="1649413" cy="979487"/>
              </a:xfrm>
              <a:custGeom>
                <a:avLst/>
                <a:gdLst>
                  <a:gd name="T0" fmla="*/ 0 w 1039"/>
                  <a:gd name="T1" fmla="*/ 0 h 617"/>
                  <a:gd name="T2" fmla="*/ 1039 w 1039"/>
                  <a:gd name="T3" fmla="*/ 0 h 617"/>
                  <a:gd name="T4" fmla="*/ 1039 w 1039"/>
                  <a:gd name="T5" fmla="*/ 617 h 617"/>
                  <a:gd name="T6" fmla="*/ 1008 w 1039"/>
                  <a:gd name="T7" fmla="*/ 617 h 617"/>
                  <a:gd name="T8" fmla="*/ 1008 w 1039"/>
                  <a:gd name="T9" fmla="*/ 33 h 617"/>
                  <a:gd name="T10" fmla="*/ 32 w 1039"/>
                  <a:gd name="T11" fmla="*/ 33 h 617"/>
                  <a:gd name="T12" fmla="*/ 32 w 1039"/>
                  <a:gd name="T13" fmla="*/ 617 h 617"/>
                  <a:gd name="T14" fmla="*/ 0 w 1039"/>
                  <a:gd name="T15" fmla="*/ 617 h 617"/>
                  <a:gd name="T16" fmla="*/ 0 w 1039"/>
                  <a:gd name="T17" fmla="*/ 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39" h="617">
                    <a:moveTo>
                      <a:pt x="0" y="0"/>
                    </a:moveTo>
                    <a:lnTo>
                      <a:pt x="1039" y="0"/>
                    </a:lnTo>
                    <a:lnTo>
                      <a:pt x="1039" y="617"/>
                    </a:lnTo>
                    <a:lnTo>
                      <a:pt x="1008" y="617"/>
                    </a:lnTo>
                    <a:lnTo>
                      <a:pt x="1008" y="33"/>
                    </a:lnTo>
                    <a:lnTo>
                      <a:pt x="32" y="33"/>
                    </a:lnTo>
                    <a:lnTo>
                      <a:pt x="32" y="617"/>
                    </a:lnTo>
                    <a:lnTo>
                      <a:pt x="0" y="617"/>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15" name="Rectangle 14"/>
              <p:cNvSpPr>
                <a:spLocks noChangeArrowheads="1"/>
              </p:cNvSpPr>
              <p:nvPr/>
            </p:nvSpPr>
            <p:spPr bwMode="auto">
              <a:xfrm>
                <a:off x="3748088" y="3182938"/>
                <a:ext cx="1587500" cy="4254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IN"/>
              </a:p>
            </p:txBody>
          </p:sp>
        </p:grpSp>
        <p:sp>
          <p:nvSpPr>
            <p:cNvPr id="27" name="TextBox 26"/>
            <p:cNvSpPr txBox="1"/>
            <p:nvPr/>
          </p:nvSpPr>
          <p:spPr>
            <a:xfrm>
              <a:off x="5523833" y="2963316"/>
              <a:ext cx="995786" cy="369332"/>
            </a:xfrm>
            <a:prstGeom prst="rect">
              <a:avLst/>
            </a:prstGeom>
            <a:grpFill/>
          </p:spPr>
          <p:txBody>
            <a:bodyPr wrap="none" rtlCol="0">
              <a:spAutoFit/>
            </a:bodyPr>
            <a:lstStyle/>
            <a:p>
              <a:pPr algn="ctr"/>
              <a:r>
                <a:rPr lang="en-IN" b="1" dirty="0">
                  <a:solidFill>
                    <a:schemeClr val="bg1"/>
                  </a:solidFill>
                  <a:latin typeface="+mj-lt"/>
                  <a:cs typeface="Arial" panose="020B0604020202020204" pitchFamily="34" charset="0"/>
                </a:rPr>
                <a:t>PHASE</a:t>
              </a:r>
              <a:r>
                <a:rPr lang="en-IN" b="1" dirty="0">
                  <a:solidFill>
                    <a:schemeClr val="bg1"/>
                  </a:solidFill>
                  <a:latin typeface="Arial" panose="020B0604020202020204" pitchFamily="34" charset="0"/>
                  <a:cs typeface="Arial" panose="020B0604020202020204" pitchFamily="34" charset="0"/>
                </a:rPr>
                <a:t> </a:t>
              </a:r>
              <a:r>
                <a:rPr lang="en-IN" b="1" dirty="0">
                  <a:solidFill>
                    <a:schemeClr val="bg1"/>
                  </a:solidFill>
                  <a:latin typeface="+mj-lt"/>
                  <a:cs typeface="Arial" panose="020B0604020202020204" pitchFamily="34" charset="0"/>
                </a:rPr>
                <a:t>2</a:t>
              </a:r>
            </a:p>
          </p:txBody>
        </p:sp>
      </p:grpSp>
      <p:grpSp>
        <p:nvGrpSpPr>
          <p:cNvPr id="39" name="Group 38"/>
          <p:cNvGrpSpPr/>
          <p:nvPr/>
        </p:nvGrpSpPr>
        <p:grpSpPr>
          <a:xfrm>
            <a:off x="6262167" y="2000481"/>
            <a:ext cx="1245160" cy="741871"/>
            <a:chOff x="6260579" y="2000480"/>
            <a:chExt cx="1245160" cy="741871"/>
          </a:xfrm>
          <a:solidFill>
            <a:schemeClr val="accent6"/>
          </a:solidFill>
        </p:grpSpPr>
        <p:sp>
          <p:nvSpPr>
            <p:cNvPr id="16" name="Freeform 15"/>
            <p:cNvSpPr>
              <a:spLocks/>
            </p:cNvSpPr>
            <p:nvPr/>
          </p:nvSpPr>
          <p:spPr bwMode="auto">
            <a:xfrm>
              <a:off x="7399508" y="2564720"/>
              <a:ext cx="106231" cy="177631"/>
            </a:xfrm>
            <a:custGeom>
              <a:avLst/>
              <a:gdLst>
                <a:gd name="T0" fmla="*/ 41 w 61"/>
                <a:gd name="T1" fmla="*/ 0 h 102"/>
                <a:gd name="T2" fmla="*/ 61 w 61"/>
                <a:gd name="T3" fmla="*/ 0 h 102"/>
                <a:gd name="T4" fmla="*/ 20 w 61"/>
                <a:gd name="T5" fmla="*/ 102 h 102"/>
                <a:gd name="T6" fmla="*/ 0 w 61"/>
                <a:gd name="T7" fmla="*/ 102 h 102"/>
                <a:gd name="T8" fmla="*/ 41 w 61"/>
                <a:gd name="T9" fmla="*/ 0 h 102"/>
              </a:gdLst>
              <a:ahLst/>
              <a:cxnLst>
                <a:cxn ang="0">
                  <a:pos x="T0" y="T1"/>
                </a:cxn>
                <a:cxn ang="0">
                  <a:pos x="T2" y="T3"/>
                </a:cxn>
                <a:cxn ang="0">
                  <a:pos x="T4" y="T5"/>
                </a:cxn>
                <a:cxn ang="0">
                  <a:pos x="T6" y="T7"/>
                </a:cxn>
                <a:cxn ang="0">
                  <a:pos x="T8" y="T9"/>
                </a:cxn>
              </a:cxnLst>
              <a:rect l="0" t="0" r="r" b="b"/>
              <a:pathLst>
                <a:path w="61" h="102">
                  <a:moveTo>
                    <a:pt x="41" y="0"/>
                  </a:moveTo>
                  <a:lnTo>
                    <a:pt x="61" y="0"/>
                  </a:lnTo>
                  <a:lnTo>
                    <a:pt x="20" y="102"/>
                  </a:lnTo>
                  <a:lnTo>
                    <a:pt x="0" y="102"/>
                  </a:lnTo>
                  <a:lnTo>
                    <a:pt x="4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25" name="Freeform 24"/>
            <p:cNvSpPr>
              <a:spLocks/>
            </p:cNvSpPr>
            <p:nvPr/>
          </p:nvSpPr>
          <p:spPr bwMode="auto">
            <a:xfrm>
              <a:off x="6260579" y="2594324"/>
              <a:ext cx="179373" cy="148025"/>
            </a:xfrm>
            <a:custGeom>
              <a:avLst/>
              <a:gdLst>
                <a:gd name="T0" fmla="*/ 84 w 103"/>
                <a:gd name="T1" fmla="*/ 0 h 85"/>
                <a:gd name="T2" fmla="*/ 103 w 103"/>
                <a:gd name="T3" fmla="*/ 0 h 85"/>
                <a:gd name="T4" fmla="*/ 19 w 103"/>
                <a:gd name="T5" fmla="*/ 85 h 85"/>
                <a:gd name="T6" fmla="*/ 0 w 103"/>
                <a:gd name="T7" fmla="*/ 85 h 85"/>
                <a:gd name="T8" fmla="*/ 84 w 103"/>
                <a:gd name="T9" fmla="*/ 0 h 85"/>
              </a:gdLst>
              <a:ahLst/>
              <a:cxnLst>
                <a:cxn ang="0">
                  <a:pos x="T0" y="T1"/>
                </a:cxn>
                <a:cxn ang="0">
                  <a:pos x="T2" y="T3"/>
                </a:cxn>
                <a:cxn ang="0">
                  <a:pos x="T4" y="T5"/>
                </a:cxn>
                <a:cxn ang="0">
                  <a:pos x="T6" y="T7"/>
                </a:cxn>
                <a:cxn ang="0">
                  <a:pos x="T8" y="T9"/>
                </a:cxn>
              </a:cxnLst>
              <a:rect l="0" t="0" r="r" b="b"/>
              <a:pathLst>
                <a:path w="103" h="85">
                  <a:moveTo>
                    <a:pt x="84" y="0"/>
                  </a:moveTo>
                  <a:lnTo>
                    <a:pt x="103" y="0"/>
                  </a:lnTo>
                  <a:lnTo>
                    <a:pt x="19" y="85"/>
                  </a:lnTo>
                  <a:lnTo>
                    <a:pt x="0" y="85"/>
                  </a:lnTo>
                  <a:lnTo>
                    <a:pt x="8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nvGrpSpPr>
            <p:cNvPr id="23" name="Group 22"/>
            <p:cNvGrpSpPr/>
            <p:nvPr/>
          </p:nvGrpSpPr>
          <p:grpSpPr>
            <a:xfrm>
              <a:off x="6323272" y="2000480"/>
              <a:ext cx="1138929" cy="675695"/>
              <a:chOff x="4767263" y="2420938"/>
              <a:chExt cx="1038225" cy="615950"/>
            </a:xfrm>
            <a:grpFill/>
            <a:effectLst>
              <a:outerShdw dir="13500000" sy="23000" kx="1200000" algn="br" rotWithShape="0">
                <a:prstClr val="black">
                  <a:alpha val="12000"/>
                </a:prstClr>
              </a:outerShdw>
            </a:effectLst>
          </p:grpSpPr>
          <p:sp>
            <p:nvSpPr>
              <p:cNvPr id="18" name="Freeform 17"/>
              <p:cNvSpPr>
                <a:spLocks/>
              </p:cNvSpPr>
              <p:nvPr/>
            </p:nvSpPr>
            <p:spPr bwMode="auto">
              <a:xfrm>
                <a:off x="4767263" y="2420938"/>
                <a:ext cx="1038225" cy="615950"/>
              </a:xfrm>
              <a:custGeom>
                <a:avLst/>
                <a:gdLst>
                  <a:gd name="T0" fmla="*/ 0 w 654"/>
                  <a:gd name="T1" fmla="*/ 0 h 388"/>
                  <a:gd name="T2" fmla="*/ 654 w 654"/>
                  <a:gd name="T3" fmla="*/ 0 h 388"/>
                  <a:gd name="T4" fmla="*/ 654 w 654"/>
                  <a:gd name="T5" fmla="*/ 388 h 388"/>
                  <a:gd name="T6" fmla="*/ 633 w 654"/>
                  <a:gd name="T7" fmla="*/ 388 h 388"/>
                  <a:gd name="T8" fmla="*/ 633 w 654"/>
                  <a:gd name="T9" fmla="*/ 21 h 388"/>
                  <a:gd name="T10" fmla="*/ 21 w 654"/>
                  <a:gd name="T11" fmla="*/ 21 h 388"/>
                  <a:gd name="T12" fmla="*/ 21 w 654"/>
                  <a:gd name="T13" fmla="*/ 388 h 388"/>
                  <a:gd name="T14" fmla="*/ 0 w 654"/>
                  <a:gd name="T15" fmla="*/ 388 h 388"/>
                  <a:gd name="T16" fmla="*/ 0 w 654"/>
                  <a:gd name="T17" fmla="*/ 0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4" h="388">
                    <a:moveTo>
                      <a:pt x="0" y="0"/>
                    </a:moveTo>
                    <a:lnTo>
                      <a:pt x="654" y="0"/>
                    </a:lnTo>
                    <a:lnTo>
                      <a:pt x="654" y="388"/>
                    </a:lnTo>
                    <a:lnTo>
                      <a:pt x="633" y="388"/>
                    </a:lnTo>
                    <a:lnTo>
                      <a:pt x="633" y="21"/>
                    </a:lnTo>
                    <a:lnTo>
                      <a:pt x="21" y="21"/>
                    </a:lnTo>
                    <a:lnTo>
                      <a:pt x="21" y="388"/>
                    </a:lnTo>
                    <a:lnTo>
                      <a:pt x="0" y="388"/>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19" name="Rectangle 18"/>
              <p:cNvSpPr>
                <a:spLocks noChangeArrowheads="1"/>
              </p:cNvSpPr>
              <p:nvPr/>
            </p:nvSpPr>
            <p:spPr bwMode="auto">
              <a:xfrm>
                <a:off x="4791076" y="2443163"/>
                <a:ext cx="998538" cy="268287"/>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IN"/>
              </a:p>
            </p:txBody>
          </p:sp>
        </p:grpSp>
        <p:sp>
          <p:nvSpPr>
            <p:cNvPr id="28" name="TextBox 27"/>
            <p:cNvSpPr txBox="1"/>
            <p:nvPr/>
          </p:nvSpPr>
          <p:spPr>
            <a:xfrm>
              <a:off x="6535480" y="2017670"/>
              <a:ext cx="657551" cy="256480"/>
            </a:xfrm>
            <a:prstGeom prst="rect">
              <a:avLst/>
            </a:prstGeom>
            <a:grpFill/>
          </p:spPr>
          <p:txBody>
            <a:bodyPr wrap="none" rtlCol="0">
              <a:spAutoFit/>
            </a:bodyPr>
            <a:lstStyle/>
            <a:p>
              <a:pPr algn="ctr"/>
              <a:r>
                <a:rPr lang="en-IN" sz="1600" b="1" baseline="-3000" dirty="0">
                  <a:solidFill>
                    <a:schemeClr val="bg1"/>
                  </a:solidFill>
                  <a:latin typeface="+mj-lt"/>
                  <a:cs typeface="Arial" panose="020B0604020202020204" pitchFamily="34" charset="0"/>
                </a:rPr>
                <a:t>PHASE 3</a:t>
              </a:r>
            </a:p>
          </p:txBody>
        </p:sp>
      </p:grpSp>
      <p:sp>
        <p:nvSpPr>
          <p:cNvPr id="33" name="TextBox 32"/>
          <p:cNvSpPr txBox="1"/>
          <p:nvPr/>
        </p:nvSpPr>
        <p:spPr>
          <a:xfrm>
            <a:off x="7857596" y="1987034"/>
            <a:ext cx="3017584" cy="584775"/>
          </a:xfrm>
          <a:prstGeom prst="rect">
            <a:avLst/>
          </a:prstGeom>
          <a:noFill/>
        </p:spPr>
        <p:txBody>
          <a:bodyPr wrap="square" lIns="0" rIns="0" rtlCol="0">
            <a:spAutoFit/>
          </a:bodyPr>
          <a:lstStyle/>
          <a:p>
            <a:r>
              <a:rPr lang="en-US" sz="1600" b="1" kern="0" dirty="0" smtClean="0">
                <a:solidFill>
                  <a:schemeClr val="tx1">
                    <a:lumMod val="85000"/>
                    <a:lumOff val="15000"/>
                  </a:schemeClr>
                </a:solidFill>
                <a:latin typeface="+mj-lt"/>
                <a:cs typeface="Arial" pitchFamily="34" charset="0"/>
              </a:rPr>
              <a:t>Adoption du </a:t>
            </a:r>
            <a:r>
              <a:rPr lang="en-US" sz="1600" b="1" kern="0" dirty="0" err="1" smtClean="0">
                <a:solidFill>
                  <a:schemeClr val="tx1">
                    <a:lumMod val="85000"/>
                    <a:lumOff val="15000"/>
                  </a:schemeClr>
                </a:solidFill>
                <a:latin typeface="+mj-lt"/>
                <a:cs typeface="Arial" pitchFamily="34" charset="0"/>
              </a:rPr>
              <a:t>projet</a:t>
            </a:r>
            <a:endParaRPr lang="en-US" sz="1600" b="1" kern="0" dirty="0" smtClean="0">
              <a:solidFill>
                <a:schemeClr val="tx1">
                  <a:lumMod val="85000"/>
                  <a:lumOff val="15000"/>
                </a:schemeClr>
              </a:solidFill>
              <a:latin typeface="+mj-lt"/>
              <a:cs typeface="Arial" pitchFamily="34" charset="0"/>
            </a:endParaRPr>
          </a:p>
          <a:p>
            <a:r>
              <a:rPr lang="en-US" sz="1600" b="1" kern="0" dirty="0" err="1" smtClean="0">
                <a:solidFill>
                  <a:schemeClr val="tx1">
                    <a:lumMod val="85000"/>
                    <a:lumOff val="15000"/>
                  </a:schemeClr>
                </a:solidFill>
                <a:latin typeface="+mj-lt"/>
                <a:cs typeface="Arial" pitchFamily="34" charset="0"/>
              </a:rPr>
              <a:t>Juin</a:t>
            </a:r>
            <a:r>
              <a:rPr lang="en-US" sz="1600" b="1" kern="0" dirty="0" smtClean="0">
                <a:solidFill>
                  <a:schemeClr val="tx1">
                    <a:lumMod val="85000"/>
                    <a:lumOff val="15000"/>
                  </a:schemeClr>
                </a:solidFill>
                <a:latin typeface="+mj-lt"/>
                <a:cs typeface="Arial" pitchFamily="34" charset="0"/>
              </a:rPr>
              <a:t> 2020 </a:t>
            </a:r>
            <a:endParaRPr lang="en-US" sz="1600" b="1" kern="0" dirty="0">
              <a:solidFill>
                <a:schemeClr val="tx1">
                  <a:lumMod val="85000"/>
                  <a:lumOff val="15000"/>
                </a:schemeClr>
              </a:solidFill>
              <a:latin typeface="+mj-lt"/>
              <a:cs typeface="Arial" pitchFamily="34" charset="0"/>
            </a:endParaRPr>
          </a:p>
        </p:txBody>
      </p:sp>
      <p:sp>
        <p:nvSpPr>
          <p:cNvPr id="45" name="TextBox 44"/>
          <p:cNvSpPr txBox="1"/>
          <p:nvPr/>
        </p:nvSpPr>
        <p:spPr>
          <a:xfrm>
            <a:off x="6954897" y="4386849"/>
            <a:ext cx="3017584" cy="707886"/>
          </a:xfrm>
          <a:prstGeom prst="rect">
            <a:avLst/>
          </a:prstGeom>
          <a:noFill/>
        </p:spPr>
        <p:txBody>
          <a:bodyPr wrap="square" lIns="0" rIns="0" rtlCol="0">
            <a:spAutoFit/>
          </a:bodyPr>
          <a:lstStyle/>
          <a:p>
            <a:r>
              <a:rPr lang="en-US" sz="2000" b="1" kern="0" dirty="0" err="1" smtClean="0">
                <a:solidFill>
                  <a:schemeClr val="tx1">
                    <a:lumMod val="85000"/>
                    <a:lumOff val="15000"/>
                  </a:schemeClr>
                </a:solidFill>
                <a:latin typeface="+mj-lt"/>
                <a:cs typeface="Arial" pitchFamily="34" charset="0"/>
              </a:rPr>
              <a:t>Cadrage</a:t>
            </a:r>
            <a:r>
              <a:rPr lang="en-US" sz="2000" b="1" kern="0" dirty="0" smtClean="0">
                <a:solidFill>
                  <a:schemeClr val="tx1">
                    <a:lumMod val="85000"/>
                    <a:lumOff val="15000"/>
                  </a:schemeClr>
                </a:solidFill>
                <a:latin typeface="+mj-lt"/>
                <a:cs typeface="Arial" pitchFamily="34" charset="0"/>
              </a:rPr>
              <a:t> du </a:t>
            </a:r>
            <a:r>
              <a:rPr lang="en-US" sz="2000" b="1" kern="0" dirty="0" err="1" smtClean="0">
                <a:solidFill>
                  <a:schemeClr val="tx1">
                    <a:lumMod val="85000"/>
                    <a:lumOff val="15000"/>
                  </a:schemeClr>
                </a:solidFill>
                <a:latin typeface="+mj-lt"/>
                <a:cs typeface="Arial" pitchFamily="34" charset="0"/>
              </a:rPr>
              <a:t>processus</a:t>
            </a:r>
            <a:endParaRPr lang="en-US" sz="2000" b="1" kern="0" dirty="0" smtClean="0">
              <a:solidFill>
                <a:schemeClr val="tx1">
                  <a:lumMod val="85000"/>
                  <a:lumOff val="15000"/>
                </a:schemeClr>
              </a:solidFill>
              <a:latin typeface="+mj-lt"/>
              <a:cs typeface="Arial" pitchFamily="34" charset="0"/>
            </a:endParaRPr>
          </a:p>
          <a:p>
            <a:r>
              <a:rPr lang="en-US" sz="2000" b="1" kern="0" dirty="0" err="1" smtClean="0">
                <a:solidFill>
                  <a:schemeClr val="tx1">
                    <a:lumMod val="85000"/>
                    <a:lumOff val="15000"/>
                  </a:schemeClr>
                </a:solidFill>
                <a:latin typeface="+mj-lt"/>
                <a:cs typeface="Arial" pitchFamily="34" charset="0"/>
              </a:rPr>
              <a:t>Octobre-Janvier</a:t>
            </a:r>
            <a:r>
              <a:rPr lang="en-US" sz="2000" b="1" kern="0" dirty="0" smtClean="0">
                <a:solidFill>
                  <a:schemeClr val="tx1">
                    <a:lumMod val="85000"/>
                    <a:lumOff val="15000"/>
                  </a:schemeClr>
                </a:solidFill>
                <a:latin typeface="+mj-lt"/>
                <a:cs typeface="Arial" pitchFamily="34" charset="0"/>
              </a:rPr>
              <a:t> 2020</a:t>
            </a:r>
            <a:endParaRPr lang="en-US" sz="2000" b="1" kern="0" dirty="0">
              <a:solidFill>
                <a:schemeClr val="tx1">
                  <a:lumMod val="85000"/>
                  <a:lumOff val="15000"/>
                </a:schemeClr>
              </a:solidFill>
              <a:latin typeface="+mj-lt"/>
              <a:cs typeface="Arial" pitchFamily="34" charset="0"/>
            </a:endParaRPr>
          </a:p>
        </p:txBody>
      </p:sp>
      <p:sp>
        <p:nvSpPr>
          <p:cNvPr id="47" name="TextBox 46"/>
          <p:cNvSpPr txBox="1"/>
          <p:nvPr/>
        </p:nvSpPr>
        <p:spPr>
          <a:xfrm>
            <a:off x="2370425" y="2923112"/>
            <a:ext cx="3017584" cy="646331"/>
          </a:xfrm>
          <a:prstGeom prst="rect">
            <a:avLst/>
          </a:prstGeom>
          <a:noFill/>
        </p:spPr>
        <p:txBody>
          <a:bodyPr wrap="square" lIns="0" rIns="0" rtlCol="0">
            <a:spAutoFit/>
          </a:bodyPr>
          <a:lstStyle/>
          <a:p>
            <a:r>
              <a:rPr lang="en-US" b="1" kern="0" dirty="0" err="1" smtClean="0">
                <a:solidFill>
                  <a:schemeClr val="tx1">
                    <a:lumMod val="85000"/>
                    <a:lumOff val="15000"/>
                  </a:schemeClr>
                </a:solidFill>
                <a:latin typeface="+mj-lt"/>
                <a:cs typeface="Arial" pitchFamily="34" charset="0"/>
              </a:rPr>
              <a:t>Rédaction</a:t>
            </a:r>
            <a:r>
              <a:rPr lang="en-US" b="1" kern="0" dirty="0" smtClean="0">
                <a:solidFill>
                  <a:schemeClr val="tx1">
                    <a:lumMod val="85000"/>
                    <a:lumOff val="15000"/>
                  </a:schemeClr>
                </a:solidFill>
                <a:latin typeface="+mj-lt"/>
                <a:cs typeface="Arial" pitchFamily="34" charset="0"/>
              </a:rPr>
              <a:t> des </a:t>
            </a:r>
            <a:r>
              <a:rPr lang="en-US" b="1" kern="0" dirty="0" err="1" smtClean="0">
                <a:solidFill>
                  <a:schemeClr val="tx1">
                    <a:lumMod val="85000"/>
                    <a:lumOff val="15000"/>
                  </a:schemeClr>
                </a:solidFill>
                <a:latin typeface="+mj-lt"/>
                <a:cs typeface="Arial" pitchFamily="34" charset="0"/>
              </a:rPr>
              <a:t>projets</a:t>
            </a:r>
            <a:endParaRPr lang="en-US" b="1" kern="0" dirty="0" smtClean="0">
              <a:solidFill>
                <a:schemeClr val="tx1">
                  <a:lumMod val="85000"/>
                  <a:lumOff val="15000"/>
                </a:schemeClr>
              </a:solidFill>
              <a:latin typeface="+mj-lt"/>
              <a:cs typeface="Arial" pitchFamily="34" charset="0"/>
            </a:endParaRPr>
          </a:p>
          <a:p>
            <a:r>
              <a:rPr lang="en-US" b="1" kern="0" dirty="0" err="1" smtClean="0">
                <a:solidFill>
                  <a:schemeClr val="tx1">
                    <a:lumMod val="85000"/>
                    <a:lumOff val="15000"/>
                  </a:schemeClr>
                </a:solidFill>
                <a:latin typeface="+mj-lt"/>
                <a:cs typeface="Arial" pitchFamily="34" charset="0"/>
              </a:rPr>
              <a:t>Janvier</a:t>
            </a:r>
            <a:r>
              <a:rPr lang="en-US" b="1" kern="0" dirty="0" smtClean="0">
                <a:solidFill>
                  <a:schemeClr val="tx1">
                    <a:lumMod val="85000"/>
                    <a:lumOff val="15000"/>
                  </a:schemeClr>
                </a:solidFill>
                <a:latin typeface="+mj-lt"/>
                <a:cs typeface="Arial" pitchFamily="34" charset="0"/>
              </a:rPr>
              <a:t>-Mars 2020</a:t>
            </a:r>
            <a:endParaRPr lang="en-US" b="1" kern="0" dirty="0">
              <a:solidFill>
                <a:schemeClr val="tx1">
                  <a:lumMod val="85000"/>
                  <a:lumOff val="15000"/>
                </a:schemeClr>
              </a:solidFill>
              <a:latin typeface="+mj-lt"/>
              <a:cs typeface="Arial" pitchFamily="34" charset="0"/>
            </a:endParaRPr>
          </a:p>
        </p:txBody>
      </p:sp>
      <p:grpSp>
        <p:nvGrpSpPr>
          <p:cNvPr id="49" name="Group 48"/>
          <p:cNvGrpSpPr/>
          <p:nvPr/>
        </p:nvGrpSpPr>
        <p:grpSpPr>
          <a:xfrm>
            <a:off x="7239001" y="1295400"/>
            <a:ext cx="662779" cy="433978"/>
            <a:chOff x="5020643" y="2892304"/>
            <a:chExt cx="1983548" cy="1180724"/>
          </a:xfrm>
          <a:solidFill>
            <a:schemeClr val="bg1">
              <a:lumMod val="65000"/>
            </a:schemeClr>
          </a:solidFill>
        </p:grpSpPr>
        <p:sp>
          <p:nvSpPr>
            <p:cNvPr id="50" name="Freeform 49"/>
            <p:cNvSpPr>
              <a:spLocks/>
            </p:cNvSpPr>
            <p:nvPr/>
          </p:nvSpPr>
          <p:spPr bwMode="auto">
            <a:xfrm>
              <a:off x="6835267" y="3792650"/>
              <a:ext cx="168924" cy="280378"/>
            </a:xfrm>
            <a:custGeom>
              <a:avLst/>
              <a:gdLst>
                <a:gd name="T0" fmla="*/ 66 w 97"/>
                <a:gd name="T1" fmla="*/ 0 h 161"/>
                <a:gd name="T2" fmla="*/ 97 w 97"/>
                <a:gd name="T3" fmla="*/ 0 h 161"/>
                <a:gd name="T4" fmla="*/ 32 w 97"/>
                <a:gd name="T5" fmla="*/ 161 h 161"/>
                <a:gd name="T6" fmla="*/ 0 w 97"/>
                <a:gd name="T7" fmla="*/ 161 h 161"/>
                <a:gd name="T8" fmla="*/ 66 w 97"/>
                <a:gd name="T9" fmla="*/ 0 h 161"/>
              </a:gdLst>
              <a:ahLst/>
              <a:cxnLst>
                <a:cxn ang="0">
                  <a:pos x="T0" y="T1"/>
                </a:cxn>
                <a:cxn ang="0">
                  <a:pos x="T2" y="T3"/>
                </a:cxn>
                <a:cxn ang="0">
                  <a:pos x="T4" y="T5"/>
                </a:cxn>
                <a:cxn ang="0">
                  <a:pos x="T6" y="T7"/>
                </a:cxn>
                <a:cxn ang="0">
                  <a:pos x="T8" y="T9"/>
                </a:cxn>
              </a:cxnLst>
              <a:rect l="0" t="0" r="r" b="b"/>
              <a:pathLst>
                <a:path w="97" h="161">
                  <a:moveTo>
                    <a:pt x="66" y="0"/>
                  </a:moveTo>
                  <a:lnTo>
                    <a:pt x="97" y="0"/>
                  </a:lnTo>
                  <a:lnTo>
                    <a:pt x="32" y="161"/>
                  </a:lnTo>
                  <a:lnTo>
                    <a:pt x="0" y="161"/>
                  </a:lnTo>
                  <a:lnTo>
                    <a:pt x="6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51" name="Freeform 50"/>
            <p:cNvSpPr>
              <a:spLocks/>
            </p:cNvSpPr>
            <p:nvPr/>
          </p:nvSpPr>
          <p:spPr bwMode="auto">
            <a:xfrm>
              <a:off x="5020643" y="3834446"/>
              <a:ext cx="290828" cy="238582"/>
            </a:xfrm>
            <a:custGeom>
              <a:avLst/>
              <a:gdLst>
                <a:gd name="T0" fmla="*/ 134 w 167"/>
                <a:gd name="T1" fmla="*/ 0 h 137"/>
                <a:gd name="T2" fmla="*/ 167 w 167"/>
                <a:gd name="T3" fmla="*/ 0 h 137"/>
                <a:gd name="T4" fmla="*/ 33 w 167"/>
                <a:gd name="T5" fmla="*/ 137 h 137"/>
                <a:gd name="T6" fmla="*/ 0 w 167"/>
                <a:gd name="T7" fmla="*/ 137 h 137"/>
                <a:gd name="T8" fmla="*/ 134 w 167"/>
                <a:gd name="T9" fmla="*/ 0 h 137"/>
              </a:gdLst>
              <a:ahLst/>
              <a:cxnLst>
                <a:cxn ang="0">
                  <a:pos x="T0" y="T1"/>
                </a:cxn>
                <a:cxn ang="0">
                  <a:pos x="T2" y="T3"/>
                </a:cxn>
                <a:cxn ang="0">
                  <a:pos x="T4" y="T5"/>
                </a:cxn>
                <a:cxn ang="0">
                  <a:pos x="T6" y="T7"/>
                </a:cxn>
                <a:cxn ang="0">
                  <a:pos x="T8" y="T9"/>
                </a:cxn>
              </a:cxnLst>
              <a:rect l="0" t="0" r="r" b="b"/>
              <a:pathLst>
                <a:path w="167" h="137">
                  <a:moveTo>
                    <a:pt x="134" y="0"/>
                  </a:moveTo>
                  <a:lnTo>
                    <a:pt x="167" y="0"/>
                  </a:lnTo>
                  <a:lnTo>
                    <a:pt x="33" y="137"/>
                  </a:lnTo>
                  <a:lnTo>
                    <a:pt x="0" y="137"/>
                  </a:lnTo>
                  <a:lnTo>
                    <a:pt x="1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nvGrpSpPr>
            <p:cNvPr id="52" name="Group 51"/>
            <p:cNvGrpSpPr/>
            <p:nvPr/>
          </p:nvGrpSpPr>
          <p:grpSpPr>
            <a:xfrm>
              <a:off x="5125131" y="2892304"/>
              <a:ext cx="1809400" cy="1074494"/>
              <a:chOff x="3711576" y="3146425"/>
              <a:chExt cx="1649413" cy="979487"/>
            </a:xfrm>
            <a:grpFill/>
            <a:effectLst>
              <a:outerShdw dir="13500000" sy="23000" kx="1200000" algn="br" rotWithShape="0">
                <a:prstClr val="black">
                  <a:alpha val="12000"/>
                </a:prstClr>
              </a:outerShdw>
            </a:effectLst>
          </p:grpSpPr>
          <p:sp>
            <p:nvSpPr>
              <p:cNvPr id="53" name="Freeform 52"/>
              <p:cNvSpPr>
                <a:spLocks/>
              </p:cNvSpPr>
              <p:nvPr/>
            </p:nvSpPr>
            <p:spPr bwMode="auto">
              <a:xfrm>
                <a:off x="3711576" y="3146425"/>
                <a:ext cx="1649413" cy="979487"/>
              </a:xfrm>
              <a:custGeom>
                <a:avLst/>
                <a:gdLst>
                  <a:gd name="T0" fmla="*/ 0 w 1039"/>
                  <a:gd name="T1" fmla="*/ 0 h 617"/>
                  <a:gd name="T2" fmla="*/ 1039 w 1039"/>
                  <a:gd name="T3" fmla="*/ 0 h 617"/>
                  <a:gd name="T4" fmla="*/ 1039 w 1039"/>
                  <a:gd name="T5" fmla="*/ 617 h 617"/>
                  <a:gd name="T6" fmla="*/ 1008 w 1039"/>
                  <a:gd name="T7" fmla="*/ 617 h 617"/>
                  <a:gd name="T8" fmla="*/ 1008 w 1039"/>
                  <a:gd name="T9" fmla="*/ 33 h 617"/>
                  <a:gd name="T10" fmla="*/ 32 w 1039"/>
                  <a:gd name="T11" fmla="*/ 33 h 617"/>
                  <a:gd name="T12" fmla="*/ 32 w 1039"/>
                  <a:gd name="T13" fmla="*/ 617 h 617"/>
                  <a:gd name="T14" fmla="*/ 0 w 1039"/>
                  <a:gd name="T15" fmla="*/ 617 h 617"/>
                  <a:gd name="T16" fmla="*/ 0 w 1039"/>
                  <a:gd name="T17" fmla="*/ 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39" h="617">
                    <a:moveTo>
                      <a:pt x="0" y="0"/>
                    </a:moveTo>
                    <a:lnTo>
                      <a:pt x="1039" y="0"/>
                    </a:lnTo>
                    <a:lnTo>
                      <a:pt x="1039" y="617"/>
                    </a:lnTo>
                    <a:lnTo>
                      <a:pt x="1008" y="617"/>
                    </a:lnTo>
                    <a:lnTo>
                      <a:pt x="1008" y="33"/>
                    </a:lnTo>
                    <a:lnTo>
                      <a:pt x="32" y="33"/>
                    </a:lnTo>
                    <a:lnTo>
                      <a:pt x="32" y="617"/>
                    </a:lnTo>
                    <a:lnTo>
                      <a:pt x="0" y="617"/>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54" name="Rectangle 53"/>
              <p:cNvSpPr>
                <a:spLocks noChangeArrowheads="1"/>
              </p:cNvSpPr>
              <p:nvPr/>
            </p:nvSpPr>
            <p:spPr bwMode="auto">
              <a:xfrm>
                <a:off x="3748088" y="3182938"/>
                <a:ext cx="1587500" cy="4254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IN"/>
              </a:p>
            </p:txBody>
          </p:sp>
        </p:grpSp>
      </p:grpSp>
      <p:grpSp>
        <p:nvGrpSpPr>
          <p:cNvPr id="55" name="Group 54"/>
          <p:cNvGrpSpPr/>
          <p:nvPr/>
        </p:nvGrpSpPr>
        <p:grpSpPr>
          <a:xfrm>
            <a:off x="7848601" y="907040"/>
            <a:ext cx="281083" cy="202454"/>
            <a:chOff x="5020643" y="2892304"/>
            <a:chExt cx="1983548" cy="1180724"/>
          </a:xfrm>
          <a:solidFill>
            <a:schemeClr val="bg1">
              <a:lumMod val="65000"/>
            </a:schemeClr>
          </a:solidFill>
        </p:grpSpPr>
        <p:sp>
          <p:nvSpPr>
            <p:cNvPr id="56" name="Freeform 55"/>
            <p:cNvSpPr>
              <a:spLocks/>
            </p:cNvSpPr>
            <p:nvPr/>
          </p:nvSpPr>
          <p:spPr bwMode="auto">
            <a:xfrm>
              <a:off x="6835267" y="3792650"/>
              <a:ext cx="168924" cy="280378"/>
            </a:xfrm>
            <a:custGeom>
              <a:avLst/>
              <a:gdLst>
                <a:gd name="T0" fmla="*/ 66 w 97"/>
                <a:gd name="T1" fmla="*/ 0 h 161"/>
                <a:gd name="T2" fmla="*/ 97 w 97"/>
                <a:gd name="T3" fmla="*/ 0 h 161"/>
                <a:gd name="T4" fmla="*/ 32 w 97"/>
                <a:gd name="T5" fmla="*/ 161 h 161"/>
                <a:gd name="T6" fmla="*/ 0 w 97"/>
                <a:gd name="T7" fmla="*/ 161 h 161"/>
                <a:gd name="T8" fmla="*/ 66 w 97"/>
                <a:gd name="T9" fmla="*/ 0 h 161"/>
              </a:gdLst>
              <a:ahLst/>
              <a:cxnLst>
                <a:cxn ang="0">
                  <a:pos x="T0" y="T1"/>
                </a:cxn>
                <a:cxn ang="0">
                  <a:pos x="T2" y="T3"/>
                </a:cxn>
                <a:cxn ang="0">
                  <a:pos x="T4" y="T5"/>
                </a:cxn>
                <a:cxn ang="0">
                  <a:pos x="T6" y="T7"/>
                </a:cxn>
                <a:cxn ang="0">
                  <a:pos x="T8" y="T9"/>
                </a:cxn>
              </a:cxnLst>
              <a:rect l="0" t="0" r="r" b="b"/>
              <a:pathLst>
                <a:path w="97" h="161">
                  <a:moveTo>
                    <a:pt x="66" y="0"/>
                  </a:moveTo>
                  <a:lnTo>
                    <a:pt x="97" y="0"/>
                  </a:lnTo>
                  <a:lnTo>
                    <a:pt x="32" y="161"/>
                  </a:lnTo>
                  <a:lnTo>
                    <a:pt x="0" y="161"/>
                  </a:lnTo>
                  <a:lnTo>
                    <a:pt x="6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57" name="Freeform 56"/>
            <p:cNvSpPr>
              <a:spLocks/>
            </p:cNvSpPr>
            <p:nvPr/>
          </p:nvSpPr>
          <p:spPr bwMode="auto">
            <a:xfrm>
              <a:off x="5020643" y="3834446"/>
              <a:ext cx="290828" cy="238582"/>
            </a:xfrm>
            <a:custGeom>
              <a:avLst/>
              <a:gdLst>
                <a:gd name="T0" fmla="*/ 134 w 167"/>
                <a:gd name="T1" fmla="*/ 0 h 137"/>
                <a:gd name="T2" fmla="*/ 167 w 167"/>
                <a:gd name="T3" fmla="*/ 0 h 137"/>
                <a:gd name="T4" fmla="*/ 33 w 167"/>
                <a:gd name="T5" fmla="*/ 137 h 137"/>
                <a:gd name="T6" fmla="*/ 0 w 167"/>
                <a:gd name="T7" fmla="*/ 137 h 137"/>
                <a:gd name="T8" fmla="*/ 134 w 167"/>
                <a:gd name="T9" fmla="*/ 0 h 137"/>
              </a:gdLst>
              <a:ahLst/>
              <a:cxnLst>
                <a:cxn ang="0">
                  <a:pos x="T0" y="T1"/>
                </a:cxn>
                <a:cxn ang="0">
                  <a:pos x="T2" y="T3"/>
                </a:cxn>
                <a:cxn ang="0">
                  <a:pos x="T4" y="T5"/>
                </a:cxn>
                <a:cxn ang="0">
                  <a:pos x="T6" y="T7"/>
                </a:cxn>
                <a:cxn ang="0">
                  <a:pos x="T8" y="T9"/>
                </a:cxn>
              </a:cxnLst>
              <a:rect l="0" t="0" r="r" b="b"/>
              <a:pathLst>
                <a:path w="167" h="137">
                  <a:moveTo>
                    <a:pt x="134" y="0"/>
                  </a:moveTo>
                  <a:lnTo>
                    <a:pt x="167" y="0"/>
                  </a:lnTo>
                  <a:lnTo>
                    <a:pt x="33" y="137"/>
                  </a:lnTo>
                  <a:lnTo>
                    <a:pt x="0" y="137"/>
                  </a:lnTo>
                  <a:lnTo>
                    <a:pt x="1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nvGrpSpPr>
            <p:cNvPr id="58" name="Group 57"/>
            <p:cNvGrpSpPr/>
            <p:nvPr/>
          </p:nvGrpSpPr>
          <p:grpSpPr>
            <a:xfrm>
              <a:off x="5125131" y="2892304"/>
              <a:ext cx="1809400" cy="1074494"/>
              <a:chOff x="3711576" y="3146425"/>
              <a:chExt cx="1649413" cy="979487"/>
            </a:xfrm>
            <a:grpFill/>
            <a:effectLst>
              <a:outerShdw dir="13500000" sy="23000" kx="1200000" algn="br" rotWithShape="0">
                <a:prstClr val="black">
                  <a:alpha val="12000"/>
                </a:prstClr>
              </a:outerShdw>
            </a:effectLst>
          </p:grpSpPr>
          <p:sp>
            <p:nvSpPr>
              <p:cNvPr id="59" name="Freeform 58"/>
              <p:cNvSpPr>
                <a:spLocks/>
              </p:cNvSpPr>
              <p:nvPr/>
            </p:nvSpPr>
            <p:spPr bwMode="auto">
              <a:xfrm>
                <a:off x="3711576" y="3146425"/>
                <a:ext cx="1649413" cy="979487"/>
              </a:xfrm>
              <a:custGeom>
                <a:avLst/>
                <a:gdLst>
                  <a:gd name="T0" fmla="*/ 0 w 1039"/>
                  <a:gd name="T1" fmla="*/ 0 h 617"/>
                  <a:gd name="T2" fmla="*/ 1039 w 1039"/>
                  <a:gd name="T3" fmla="*/ 0 h 617"/>
                  <a:gd name="T4" fmla="*/ 1039 w 1039"/>
                  <a:gd name="T5" fmla="*/ 617 h 617"/>
                  <a:gd name="T6" fmla="*/ 1008 w 1039"/>
                  <a:gd name="T7" fmla="*/ 617 h 617"/>
                  <a:gd name="T8" fmla="*/ 1008 w 1039"/>
                  <a:gd name="T9" fmla="*/ 33 h 617"/>
                  <a:gd name="T10" fmla="*/ 32 w 1039"/>
                  <a:gd name="T11" fmla="*/ 33 h 617"/>
                  <a:gd name="T12" fmla="*/ 32 w 1039"/>
                  <a:gd name="T13" fmla="*/ 617 h 617"/>
                  <a:gd name="T14" fmla="*/ 0 w 1039"/>
                  <a:gd name="T15" fmla="*/ 617 h 617"/>
                  <a:gd name="T16" fmla="*/ 0 w 1039"/>
                  <a:gd name="T17" fmla="*/ 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39" h="617">
                    <a:moveTo>
                      <a:pt x="0" y="0"/>
                    </a:moveTo>
                    <a:lnTo>
                      <a:pt x="1039" y="0"/>
                    </a:lnTo>
                    <a:lnTo>
                      <a:pt x="1039" y="617"/>
                    </a:lnTo>
                    <a:lnTo>
                      <a:pt x="1008" y="617"/>
                    </a:lnTo>
                    <a:lnTo>
                      <a:pt x="1008" y="33"/>
                    </a:lnTo>
                    <a:lnTo>
                      <a:pt x="32" y="33"/>
                    </a:lnTo>
                    <a:lnTo>
                      <a:pt x="32" y="617"/>
                    </a:lnTo>
                    <a:lnTo>
                      <a:pt x="0" y="617"/>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60" name="Rectangle 59"/>
              <p:cNvSpPr>
                <a:spLocks noChangeArrowheads="1"/>
              </p:cNvSpPr>
              <p:nvPr/>
            </p:nvSpPr>
            <p:spPr bwMode="auto">
              <a:xfrm>
                <a:off x="3748088" y="3182938"/>
                <a:ext cx="1587500" cy="4254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IN"/>
              </a:p>
            </p:txBody>
          </p:sp>
        </p:grpSp>
      </p:grpSp>
      <p:sp>
        <p:nvSpPr>
          <p:cNvPr id="46" name="Rectangle 45"/>
          <p:cNvSpPr/>
          <p:nvPr/>
        </p:nvSpPr>
        <p:spPr>
          <a:xfrm>
            <a:off x="738995" y="212168"/>
            <a:ext cx="10566932" cy="830997"/>
          </a:xfrm>
          <a:prstGeom prst="rect">
            <a:avLst/>
          </a:prstGeom>
        </p:spPr>
        <p:txBody>
          <a:bodyPr wrap="none">
            <a:spAutoFit/>
          </a:bodyPr>
          <a:lstStyle/>
          <a:p>
            <a:r>
              <a:rPr lang="en-IN" sz="4800" dirty="0" err="1" smtClean="0"/>
              <a:t>Calendrier</a:t>
            </a:r>
            <a:r>
              <a:rPr lang="en-IN" sz="4800" dirty="0" smtClean="0"/>
              <a:t> UT1 de </a:t>
            </a:r>
            <a:r>
              <a:rPr lang="en-IN" sz="4800" dirty="0" err="1" smtClean="0"/>
              <a:t>l’accréditation</a:t>
            </a:r>
            <a:r>
              <a:rPr lang="en-IN" sz="4800" dirty="0" smtClean="0"/>
              <a:t> 2021-25</a:t>
            </a:r>
            <a:endParaRPr lang="fr-FR" sz="4800" dirty="0"/>
          </a:p>
        </p:txBody>
      </p:sp>
    </p:spTree>
    <p:extLst>
      <p:ext uri="{BB962C8B-B14F-4D97-AF65-F5344CB8AC3E}">
        <p14:creationId xmlns:p14="http://schemas.microsoft.com/office/powerpoint/2010/main" val="31389906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 name="Group 80"/>
          <p:cNvGrpSpPr/>
          <p:nvPr/>
        </p:nvGrpSpPr>
        <p:grpSpPr>
          <a:xfrm>
            <a:off x="1" y="649618"/>
            <a:ext cx="7209600" cy="6227764"/>
            <a:chOff x="-1588" y="649618"/>
            <a:chExt cx="7209600" cy="6227764"/>
          </a:xfrm>
        </p:grpSpPr>
        <p:sp>
          <p:nvSpPr>
            <p:cNvPr id="37" name="Freeform 36"/>
            <p:cNvSpPr/>
            <p:nvPr/>
          </p:nvSpPr>
          <p:spPr>
            <a:xfrm>
              <a:off x="-1588" y="697948"/>
              <a:ext cx="7173065" cy="6179434"/>
            </a:xfrm>
            <a:custGeom>
              <a:avLst/>
              <a:gdLst>
                <a:gd name="connsiteX0" fmla="*/ 8891 w 6847950"/>
                <a:gd name="connsiteY0" fmla="*/ 5633049 h 6332340"/>
                <a:gd name="connsiteX1" fmla="*/ 6547713 w 6847950"/>
                <a:gd name="connsiteY1" fmla="*/ 0 h 6332340"/>
                <a:gd name="connsiteX2" fmla="*/ 5167487 w 6847950"/>
                <a:gd name="connsiteY2" fmla="*/ 5624423 h 6332340"/>
                <a:gd name="connsiteX3" fmla="*/ 8891 w 6847950"/>
                <a:gd name="connsiteY3" fmla="*/ 5633049 h 6332340"/>
                <a:gd name="connsiteX0" fmla="*/ 8891 w 6847950"/>
                <a:gd name="connsiteY0" fmla="*/ 5633049 h 6332340"/>
                <a:gd name="connsiteX1" fmla="*/ 6547713 w 6847950"/>
                <a:gd name="connsiteY1" fmla="*/ 0 h 6332340"/>
                <a:gd name="connsiteX2" fmla="*/ 5167487 w 6847950"/>
                <a:gd name="connsiteY2" fmla="*/ 5624423 h 6332340"/>
                <a:gd name="connsiteX3" fmla="*/ 8891 w 6847950"/>
                <a:gd name="connsiteY3" fmla="*/ 5633049 h 6332340"/>
                <a:gd name="connsiteX0" fmla="*/ 8891 w 6547713"/>
                <a:gd name="connsiteY0" fmla="*/ 5633049 h 6332340"/>
                <a:gd name="connsiteX1" fmla="*/ 6547713 w 6547713"/>
                <a:gd name="connsiteY1" fmla="*/ 0 h 6332340"/>
                <a:gd name="connsiteX2" fmla="*/ 5167487 w 6547713"/>
                <a:gd name="connsiteY2" fmla="*/ 5624423 h 6332340"/>
                <a:gd name="connsiteX3" fmla="*/ 8891 w 6547713"/>
                <a:gd name="connsiteY3" fmla="*/ 5633049 h 6332340"/>
                <a:gd name="connsiteX0" fmla="*/ 0 w 6538822"/>
                <a:gd name="connsiteY0" fmla="*/ 5633049 h 5633049"/>
                <a:gd name="connsiteX1" fmla="*/ 6538822 w 6538822"/>
                <a:gd name="connsiteY1" fmla="*/ 0 h 5633049"/>
                <a:gd name="connsiteX2" fmla="*/ 5158596 w 6538822"/>
                <a:gd name="connsiteY2" fmla="*/ 5624423 h 5633049"/>
                <a:gd name="connsiteX3" fmla="*/ 0 w 6538822"/>
                <a:gd name="connsiteY3" fmla="*/ 5633049 h 5633049"/>
              </a:gdLst>
              <a:ahLst/>
              <a:cxnLst>
                <a:cxn ang="0">
                  <a:pos x="connsiteX0" y="connsiteY0"/>
                </a:cxn>
                <a:cxn ang="0">
                  <a:pos x="connsiteX1" y="connsiteY1"/>
                </a:cxn>
                <a:cxn ang="0">
                  <a:pos x="connsiteX2" y="connsiteY2"/>
                </a:cxn>
                <a:cxn ang="0">
                  <a:pos x="connsiteX3" y="connsiteY3"/>
                </a:cxn>
              </a:cxnLst>
              <a:rect l="l" t="t" r="r" b="b"/>
              <a:pathLst>
                <a:path w="6538822" h="5633049">
                  <a:moveTo>
                    <a:pt x="0" y="5633049"/>
                  </a:moveTo>
                  <a:lnTo>
                    <a:pt x="6538822" y="0"/>
                  </a:lnTo>
                  <a:lnTo>
                    <a:pt x="5158596" y="5624423"/>
                  </a:lnTo>
                  <a:lnTo>
                    <a:pt x="0" y="5633049"/>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8" name="Freeform 37"/>
            <p:cNvSpPr>
              <a:spLocks/>
            </p:cNvSpPr>
            <p:nvPr/>
          </p:nvSpPr>
          <p:spPr bwMode="auto">
            <a:xfrm>
              <a:off x="1104117" y="649618"/>
              <a:ext cx="6103895" cy="6208382"/>
            </a:xfrm>
            <a:custGeom>
              <a:avLst/>
              <a:gdLst>
                <a:gd name="T0" fmla="*/ 3505 w 3505"/>
                <a:gd name="T1" fmla="*/ 0 h 3565"/>
                <a:gd name="T2" fmla="*/ 2103 w 3505"/>
                <a:gd name="T3" fmla="*/ 3565 h 3565"/>
                <a:gd name="T4" fmla="*/ 0 w 3505"/>
                <a:gd name="T5" fmla="*/ 3565 h 3565"/>
                <a:gd name="T6" fmla="*/ 3505 w 3505"/>
                <a:gd name="T7" fmla="*/ 0 h 3565"/>
              </a:gdLst>
              <a:ahLst/>
              <a:cxnLst>
                <a:cxn ang="0">
                  <a:pos x="T0" y="T1"/>
                </a:cxn>
                <a:cxn ang="0">
                  <a:pos x="T2" y="T3"/>
                </a:cxn>
                <a:cxn ang="0">
                  <a:pos x="T4" y="T5"/>
                </a:cxn>
                <a:cxn ang="0">
                  <a:pos x="T6" y="T7"/>
                </a:cxn>
              </a:cxnLst>
              <a:rect l="0" t="0" r="r" b="b"/>
              <a:pathLst>
                <a:path w="3505" h="3565">
                  <a:moveTo>
                    <a:pt x="3505" y="0"/>
                  </a:moveTo>
                  <a:lnTo>
                    <a:pt x="2103" y="3565"/>
                  </a:lnTo>
                  <a:lnTo>
                    <a:pt x="0" y="3565"/>
                  </a:lnTo>
                  <a:lnTo>
                    <a:pt x="3505" y="0"/>
                  </a:lnTo>
                  <a:close/>
                </a:path>
              </a:pathLst>
            </a:custGeom>
            <a:solidFill>
              <a:srgbClr val="C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6" name="Right Arrow 5"/>
            <p:cNvSpPr/>
            <p:nvPr/>
          </p:nvSpPr>
          <p:spPr>
            <a:xfrm rot="17596173">
              <a:off x="2896822" y="5428278"/>
              <a:ext cx="1622135" cy="734687"/>
            </a:xfrm>
            <a:custGeom>
              <a:avLst/>
              <a:gdLst>
                <a:gd name="connsiteX0" fmla="*/ 0 w 1371600"/>
                <a:gd name="connsiteY0" fmla="*/ 122545 h 490180"/>
                <a:gd name="connsiteX1" fmla="*/ 1126510 w 1371600"/>
                <a:gd name="connsiteY1" fmla="*/ 122545 h 490180"/>
                <a:gd name="connsiteX2" fmla="*/ 1126510 w 1371600"/>
                <a:gd name="connsiteY2" fmla="*/ 0 h 490180"/>
                <a:gd name="connsiteX3" fmla="*/ 1371600 w 1371600"/>
                <a:gd name="connsiteY3" fmla="*/ 245090 h 490180"/>
                <a:gd name="connsiteX4" fmla="*/ 1126510 w 1371600"/>
                <a:gd name="connsiteY4" fmla="*/ 490180 h 490180"/>
                <a:gd name="connsiteX5" fmla="*/ 1126510 w 1371600"/>
                <a:gd name="connsiteY5" fmla="*/ 367635 h 490180"/>
                <a:gd name="connsiteX6" fmla="*/ 0 w 1371600"/>
                <a:gd name="connsiteY6" fmla="*/ 367635 h 490180"/>
                <a:gd name="connsiteX7" fmla="*/ 0 w 1371600"/>
                <a:gd name="connsiteY7" fmla="*/ 122545 h 490180"/>
                <a:gd name="connsiteX0" fmla="*/ 0 w 1437244"/>
                <a:gd name="connsiteY0" fmla="*/ 89205 h 490180"/>
                <a:gd name="connsiteX1" fmla="*/ 1192154 w 1437244"/>
                <a:gd name="connsiteY1" fmla="*/ 122545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9205 h 490180"/>
                <a:gd name="connsiteX1" fmla="*/ 1144122 w 1437244"/>
                <a:gd name="connsiteY1" fmla="*/ 118316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8273 h 489248"/>
                <a:gd name="connsiteX1" fmla="*/ 1144122 w 1437244"/>
                <a:gd name="connsiteY1" fmla="*/ 117384 h 489248"/>
                <a:gd name="connsiteX2" fmla="*/ 1132121 w 1437244"/>
                <a:gd name="connsiteY2" fmla="*/ 0 h 489248"/>
                <a:gd name="connsiteX3" fmla="*/ 1437244 w 1437244"/>
                <a:gd name="connsiteY3" fmla="*/ 244158 h 489248"/>
                <a:gd name="connsiteX4" fmla="*/ 1192154 w 1437244"/>
                <a:gd name="connsiteY4" fmla="*/ 489248 h 489248"/>
                <a:gd name="connsiteX5" fmla="*/ 1192154 w 1437244"/>
                <a:gd name="connsiteY5" fmla="*/ 366703 h 489248"/>
                <a:gd name="connsiteX6" fmla="*/ 65644 w 1437244"/>
                <a:gd name="connsiteY6" fmla="*/ 366703 h 489248"/>
                <a:gd name="connsiteX7" fmla="*/ 0 w 1437244"/>
                <a:gd name="connsiteY7" fmla="*/ 88273 h 489248"/>
                <a:gd name="connsiteX0" fmla="*/ 0 w 1363050"/>
                <a:gd name="connsiteY0" fmla="*/ 88273 h 489248"/>
                <a:gd name="connsiteX1" fmla="*/ 1144122 w 1363050"/>
                <a:gd name="connsiteY1" fmla="*/ 117384 h 489248"/>
                <a:gd name="connsiteX2" fmla="*/ 1132121 w 1363050"/>
                <a:gd name="connsiteY2" fmla="*/ 0 h 489248"/>
                <a:gd name="connsiteX3" fmla="*/ 1363050 w 1363050"/>
                <a:gd name="connsiteY3" fmla="*/ 236959 h 489248"/>
                <a:gd name="connsiteX4" fmla="*/ 1192154 w 1363050"/>
                <a:gd name="connsiteY4" fmla="*/ 489248 h 489248"/>
                <a:gd name="connsiteX5" fmla="*/ 1192154 w 1363050"/>
                <a:gd name="connsiteY5" fmla="*/ 366703 h 489248"/>
                <a:gd name="connsiteX6" fmla="*/ 65644 w 1363050"/>
                <a:gd name="connsiteY6" fmla="*/ 366703 h 489248"/>
                <a:gd name="connsiteX7" fmla="*/ 0 w 1363050"/>
                <a:gd name="connsiteY7" fmla="*/ 88273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78994 w 1376400"/>
                <a:gd name="connsiteY6" fmla="*/ 366703 h 489248"/>
                <a:gd name="connsiteX7" fmla="*/ 0 w 1376400"/>
                <a:gd name="connsiteY7" fmla="*/ 40692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85445 w 1376400"/>
                <a:gd name="connsiteY6" fmla="*/ 381704 h 489248"/>
                <a:gd name="connsiteX7" fmla="*/ 0 w 1376400"/>
                <a:gd name="connsiteY7" fmla="*/ 40692 h 489248"/>
                <a:gd name="connsiteX0" fmla="*/ 0 w 1405685"/>
                <a:gd name="connsiteY0" fmla="*/ 0 h 549718"/>
                <a:gd name="connsiteX1" fmla="*/ 1186757 w 1405685"/>
                <a:gd name="connsiteY1" fmla="*/ 177854 h 549718"/>
                <a:gd name="connsiteX2" fmla="*/ 1174756 w 1405685"/>
                <a:gd name="connsiteY2" fmla="*/ 60470 h 549718"/>
                <a:gd name="connsiteX3" fmla="*/ 1405685 w 1405685"/>
                <a:gd name="connsiteY3" fmla="*/ 297429 h 549718"/>
                <a:gd name="connsiteX4" fmla="*/ 1234789 w 1405685"/>
                <a:gd name="connsiteY4" fmla="*/ 549718 h 549718"/>
                <a:gd name="connsiteX5" fmla="*/ 1234789 w 1405685"/>
                <a:gd name="connsiteY5" fmla="*/ 427173 h 549718"/>
                <a:gd name="connsiteX6" fmla="*/ 114730 w 1405685"/>
                <a:gd name="connsiteY6" fmla="*/ 442174 h 549718"/>
                <a:gd name="connsiteX7" fmla="*/ 0 w 1405685"/>
                <a:gd name="connsiteY7" fmla="*/ 0 h 549718"/>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34789 w 1405685"/>
                <a:gd name="connsiteY5" fmla="*/ 427173 h 589979"/>
                <a:gd name="connsiteX6" fmla="*/ 114730 w 1405685"/>
                <a:gd name="connsiteY6" fmla="*/ 442174 h 589979"/>
                <a:gd name="connsiteX7" fmla="*/ 0 w 1405685"/>
                <a:gd name="connsiteY7" fmla="*/ 0 h 589979"/>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45980 w 1405685"/>
                <a:gd name="connsiteY5" fmla="*/ 461464 h 589979"/>
                <a:gd name="connsiteX6" fmla="*/ 114730 w 1405685"/>
                <a:gd name="connsiteY6" fmla="*/ 442174 h 589979"/>
                <a:gd name="connsiteX7" fmla="*/ 0 w 1405685"/>
                <a:gd name="connsiteY7" fmla="*/ 0 h 589979"/>
                <a:gd name="connsiteX0" fmla="*/ 0 w 1435778"/>
                <a:gd name="connsiteY0" fmla="*/ 0 h 589979"/>
                <a:gd name="connsiteX1" fmla="*/ 1186757 w 1435778"/>
                <a:gd name="connsiteY1" fmla="*/ 177854 h 589979"/>
                <a:gd name="connsiteX2" fmla="*/ 1174756 w 1435778"/>
                <a:gd name="connsiteY2" fmla="*/ 60470 h 589979"/>
                <a:gd name="connsiteX3" fmla="*/ 1435778 w 1435778"/>
                <a:gd name="connsiteY3" fmla="*/ 359140 h 589979"/>
                <a:gd name="connsiteX4" fmla="*/ 1273432 w 1435778"/>
                <a:gd name="connsiteY4" fmla="*/ 589979 h 589979"/>
                <a:gd name="connsiteX5" fmla="*/ 1245980 w 1435778"/>
                <a:gd name="connsiteY5" fmla="*/ 461464 h 589979"/>
                <a:gd name="connsiteX6" fmla="*/ 114730 w 1435778"/>
                <a:gd name="connsiteY6" fmla="*/ 442174 h 589979"/>
                <a:gd name="connsiteX7" fmla="*/ 0 w 1435778"/>
                <a:gd name="connsiteY7" fmla="*/ 0 h 589979"/>
                <a:gd name="connsiteX0" fmla="*/ 0 w 1444748"/>
                <a:gd name="connsiteY0" fmla="*/ 0 h 589979"/>
                <a:gd name="connsiteX1" fmla="*/ 1186757 w 1444748"/>
                <a:gd name="connsiteY1" fmla="*/ 177854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82989 w 1444748"/>
                <a:gd name="connsiteY6" fmla="*/ 434495 h 589979"/>
                <a:gd name="connsiteX7" fmla="*/ 0 w 1444748"/>
                <a:gd name="connsiteY7" fmla="*/ 0 h 589979"/>
                <a:gd name="connsiteX0" fmla="*/ 0 w 1460649"/>
                <a:gd name="connsiteY0" fmla="*/ 0 h 589979"/>
                <a:gd name="connsiteX1" fmla="*/ 1206949 w 1460649"/>
                <a:gd name="connsiteY1" fmla="*/ 208275 h 589979"/>
                <a:gd name="connsiteX2" fmla="*/ 1174756 w 1460649"/>
                <a:gd name="connsiteY2" fmla="*/ 60470 h 589979"/>
                <a:gd name="connsiteX3" fmla="*/ 1460649 w 1460649"/>
                <a:gd name="connsiteY3" fmla="*/ 359111 h 589979"/>
                <a:gd name="connsiteX4" fmla="*/ 1273432 w 1460649"/>
                <a:gd name="connsiteY4" fmla="*/ 589979 h 589979"/>
                <a:gd name="connsiteX5" fmla="*/ 1249820 w 1460649"/>
                <a:gd name="connsiteY5" fmla="*/ 445594 h 589979"/>
                <a:gd name="connsiteX6" fmla="*/ 82989 w 1460649"/>
                <a:gd name="connsiteY6" fmla="*/ 434495 h 589979"/>
                <a:gd name="connsiteX7" fmla="*/ 0 w 1460649"/>
                <a:gd name="connsiteY7" fmla="*/ 0 h 589979"/>
                <a:gd name="connsiteX0" fmla="*/ 0 w 1547982"/>
                <a:gd name="connsiteY0" fmla="*/ 0 h 599476"/>
                <a:gd name="connsiteX1" fmla="*/ 1294282 w 1547982"/>
                <a:gd name="connsiteY1" fmla="*/ 217772 h 599476"/>
                <a:gd name="connsiteX2" fmla="*/ 1262089 w 1547982"/>
                <a:gd name="connsiteY2" fmla="*/ 69967 h 599476"/>
                <a:gd name="connsiteX3" fmla="*/ 1547982 w 1547982"/>
                <a:gd name="connsiteY3" fmla="*/ 368608 h 599476"/>
                <a:gd name="connsiteX4" fmla="*/ 1360765 w 1547982"/>
                <a:gd name="connsiteY4" fmla="*/ 599476 h 599476"/>
                <a:gd name="connsiteX5" fmla="*/ 1337153 w 1547982"/>
                <a:gd name="connsiteY5" fmla="*/ 455091 h 599476"/>
                <a:gd name="connsiteX6" fmla="*/ 170322 w 1547982"/>
                <a:gd name="connsiteY6" fmla="*/ 443992 h 599476"/>
                <a:gd name="connsiteX7" fmla="*/ 0 w 1547982"/>
                <a:gd name="connsiteY7" fmla="*/ 0 h 599476"/>
                <a:gd name="connsiteX0" fmla="*/ 0 w 1545355"/>
                <a:gd name="connsiteY0" fmla="*/ 0 h 599476"/>
                <a:gd name="connsiteX1" fmla="*/ 1294282 w 1545355"/>
                <a:gd name="connsiteY1" fmla="*/ 217772 h 599476"/>
                <a:gd name="connsiteX2" fmla="*/ 1262089 w 1545355"/>
                <a:gd name="connsiteY2" fmla="*/ 69967 h 599476"/>
                <a:gd name="connsiteX3" fmla="*/ 1545355 w 1545355"/>
                <a:gd name="connsiteY3" fmla="*/ 362499 h 599476"/>
                <a:gd name="connsiteX4" fmla="*/ 1360765 w 1545355"/>
                <a:gd name="connsiteY4" fmla="*/ 599476 h 599476"/>
                <a:gd name="connsiteX5" fmla="*/ 1337153 w 1545355"/>
                <a:gd name="connsiteY5" fmla="*/ 455091 h 599476"/>
                <a:gd name="connsiteX6" fmla="*/ 170322 w 1545355"/>
                <a:gd name="connsiteY6" fmla="*/ 443992 h 599476"/>
                <a:gd name="connsiteX7" fmla="*/ 0 w 1545355"/>
                <a:gd name="connsiteY7" fmla="*/ 0 h 599476"/>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37153 w 1545355"/>
                <a:gd name="connsiteY5" fmla="*/ 455091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35024 w 1545355"/>
                <a:gd name="connsiteY2" fmla="*/ 743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63683"/>
                <a:gd name="connsiteY0" fmla="*/ 0 h 598100"/>
                <a:gd name="connsiteX1" fmla="*/ 1294282 w 1563683"/>
                <a:gd name="connsiteY1" fmla="*/ 217772 h 598100"/>
                <a:gd name="connsiteX2" fmla="*/ 1235024 w 1563683"/>
                <a:gd name="connsiteY2" fmla="*/ 74367 h 598100"/>
                <a:gd name="connsiteX3" fmla="*/ 1563683 w 1563683"/>
                <a:gd name="connsiteY3" fmla="*/ 354618 h 598100"/>
                <a:gd name="connsiteX4" fmla="*/ 1414466 w 1563683"/>
                <a:gd name="connsiteY4" fmla="*/ 598100 h 598100"/>
                <a:gd name="connsiteX5" fmla="*/ 1375581 w 1563683"/>
                <a:gd name="connsiteY5" fmla="*/ 460283 h 598100"/>
                <a:gd name="connsiteX6" fmla="*/ 170322 w 1563683"/>
                <a:gd name="connsiteY6" fmla="*/ 443992 h 598100"/>
                <a:gd name="connsiteX7" fmla="*/ 0 w 1563683"/>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75581 w 1583815"/>
                <a:gd name="connsiteY5" fmla="*/ 460283 h 598100"/>
                <a:gd name="connsiteX6" fmla="*/ 170322 w 1583815"/>
                <a:gd name="connsiteY6" fmla="*/ 443992 h 598100"/>
                <a:gd name="connsiteX7" fmla="*/ 0 w 1583815"/>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815"/>
                <a:gd name="connsiteY0" fmla="*/ 0 h 598100"/>
                <a:gd name="connsiteX1" fmla="*/ 1312377 w 1583815"/>
                <a:gd name="connsiteY1" fmla="*/ 251754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374"/>
                <a:gd name="connsiteY0" fmla="*/ 0 h 598100"/>
                <a:gd name="connsiteX1" fmla="*/ 1312377 w 1583374"/>
                <a:gd name="connsiteY1" fmla="*/ 251754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302713 w 1583374"/>
                <a:gd name="connsiteY1" fmla="*/ 245469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294313 w 1583374"/>
                <a:gd name="connsiteY1" fmla="*/ 242121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734687"/>
                <a:gd name="connsiteX1" fmla="*/ 1294313 w 1583374"/>
                <a:gd name="connsiteY1" fmla="*/ 242121 h 734687"/>
                <a:gd name="connsiteX2" fmla="*/ 1235024 w 1583374"/>
                <a:gd name="connsiteY2" fmla="*/ 74367 h 734687"/>
                <a:gd name="connsiteX3" fmla="*/ 1583374 w 1583374"/>
                <a:gd name="connsiteY3" fmla="*/ 375802 h 734687"/>
                <a:gd name="connsiteX4" fmla="*/ 1473204 w 1583374"/>
                <a:gd name="connsiteY4" fmla="*/ 734687 h 734687"/>
                <a:gd name="connsiteX5" fmla="*/ 1367273 w 1583374"/>
                <a:gd name="connsiteY5" fmla="*/ 449379 h 734687"/>
                <a:gd name="connsiteX6" fmla="*/ 170322 w 1583374"/>
                <a:gd name="connsiteY6" fmla="*/ 443992 h 734687"/>
                <a:gd name="connsiteX7" fmla="*/ 0 w 1583374"/>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367273 w 1638732"/>
                <a:gd name="connsiteY5" fmla="*/ 449379 h 734687"/>
                <a:gd name="connsiteX6" fmla="*/ 170322 w 1638732"/>
                <a:gd name="connsiteY6" fmla="*/ 443992 h 734687"/>
                <a:gd name="connsiteX7" fmla="*/ 0 w 1638732"/>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35356 w 1638732"/>
                <a:gd name="connsiteY2" fmla="*/ 298268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15768 w 1638732"/>
                <a:gd name="connsiteY5" fmla="*/ 59037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38732"/>
                <a:gd name="connsiteY0" fmla="*/ 0 h 734687"/>
                <a:gd name="connsiteX1" fmla="*/ 1372619 w 1638732"/>
                <a:gd name="connsiteY1" fmla="*/ 414803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22135"/>
                <a:gd name="connsiteY0" fmla="*/ 0 h 734687"/>
                <a:gd name="connsiteX1" fmla="*/ 1372619 w 1622135"/>
                <a:gd name="connsiteY1" fmla="*/ 414803 h 734687"/>
                <a:gd name="connsiteX2" fmla="*/ 1320194 w 1622135"/>
                <a:gd name="connsiteY2" fmla="*/ 272419 h 734687"/>
                <a:gd name="connsiteX3" fmla="*/ 1622135 w 1622135"/>
                <a:gd name="connsiteY3" fmla="*/ 541212 h 734687"/>
                <a:gd name="connsiteX4" fmla="*/ 1473204 w 1622135"/>
                <a:gd name="connsiteY4" fmla="*/ 734687 h 734687"/>
                <a:gd name="connsiteX5" fmla="*/ 1439228 w 1622135"/>
                <a:gd name="connsiteY5" fmla="*/ 616701 h 734687"/>
                <a:gd name="connsiteX6" fmla="*/ 170322 w 1622135"/>
                <a:gd name="connsiteY6" fmla="*/ 443992 h 734687"/>
                <a:gd name="connsiteX7" fmla="*/ 0 w 1622135"/>
                <a:gd name="connsiteY7" fmla="*/ 0 h 734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22135" h="734687">
                  <a:moveTo>
                    <a:pt x="0" y="0"/>
                  </a:moveTo>
                  <a:lnTo>
                    <a:pt x="1372619" y="414803"/>
                  </a:lnTo>
                  <a:lnTo>
                    <a:pt x="1320194" y="272419"/>
                  </a:lnTo>
                  <a:lnTo>
                    <a:pt x="1622135" y="541212"/>
                  </a:lnTo>
                  <a:lnTo>
                    <a:pt x="1473204" y="734687"/>
                  </a:lnTo>
                  <a:lnTo>
                    <a:pt x="1439228" y="616701"/>
                  </a:lnTo>
                  <a:lnTo>
                    <a:pt x="170322" y="443992"/>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4" name="Right Arrow 5"/>
            <p:cNvSpPr/>
            <p:nvPr/>
          </p:nvSpPr>
          <p:spPr>
            <a:xfrm rot="17596173">
              <a:off x="4985863" y="3191524"/>
              <a:ext cx="657386" cy="297740"/>
            </a:xfrm>
            <a:custGeom>
              <a:avLst/>
              <a:gdLst>
                <a:gd name="connsiteX0" fmla="*/ 0 w 1371600"/>
                <a:gd name="connsiteY0" fmla="*/ 122545 h 490180"/>
                <a:gd name="connsiteX1" fmla="*/ 1126510 w 1371600"/>
                <a:gd name="connsiteY1" fmla="*/ 122545 h 490180"/>
                <a:gd name="connsiteX2" fmla="*/ 1126510 w 1371600"/>
                <a:gd name="connsiteY2" fmla="*/ 0 h 490180"/>
                <a:gd name="connsiteX3" fmla="*/ 1371600 w 1371600"/>
                <a:gd name="connsiteY3" fmla="*/ 245090 h 490180"/>
                <a:gd name="connsiteX4" fmla="*/ 1126510 w 1371600"/>
                <a:gd name="connsiteY4" fmla="*/ 490180 h 490180"/>
                <a:gd name="connsiteX5" fmla="*/ 1126510 w 1371600"/>
                <a:gd name="connsiteY5" fmla="*/ 367635 h 490180"/>
                <a:gd name="connsiteX6" fmla="*/ 0 w 1371600"/>
                <a:gd name="connsiteY6" fmla="*/ 367635 h 490180"/>
                <a:gd name="connsiteX7" fmla="*/ 0 w 1371600"/>
                <a:gd name="connsiteY7" fmla="*/ 122545 h 490180"/>
                <a:gd name="connsiteX0" fmla="*/ 0 w 1437244"/>
                <a:gd name="connsiteY0" fmla="*/ 89205 h 490180"/>
                <a:gd name="connsiteX1" fmla="*/ 1192154 w 1437244"/>
                <a:gd name="connsiteY1" fmla="*/ 122545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9205 h 490180"/>
                <a:gd name="connsiteX1" fmla="*/ 1144122 w 1437244"/>
                <a:gd name="connsiteY1" fmla="*/ 118316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8273 h 489248"/>
                <a:gd name="connsiteX1" fmla="*/ 1144122 w 1437244"/>
                <a:gd name="connsiteY1" fmla="*/ 117384 h 489248"/>
                <a:gd name="connsiteX2" fmla="*/ 1132121 w 1437244"/>
                <a:gd name="connsiteY2" fmla="*/ 0 h 489248"/>
                <a:gd name="connsiteX3" fmla="*/ 1437244 w 1437244"/>
                <a:gd name="connsiteY3" fmla="*/ 244158 h 489248"/>
                <a:gd name="connsiteX4" fmla="*/ 1192154 w 1437244"/>
                <a:gd name="connsiteY4" fmla="*/ 489248 h 489248"/>
                <a:gd name="connsiteX5" fmla="*/ 1192154 w 1437244"/>
                <a:gd name="connsiteY5" fmla="*/ 366703 h 489248"/>
                <a:gd name="connsiteX6" fmla="*/ 65644 w 1437244"/>
                <a:gd name="connsiteY6" fmla="*/ 366703 h 489248"/>
                <a:gd name="connsiteX7" fmla="*/ 0 w 1437244"/>
                <a:gd name="connsiteY7" fmla="*/ 88273 h 489248"/>
                <a:gd name="connsiteX0" fmla="*/ 0 w 1363050"/>
                <a:gd name="connsiteY0" fmla="*/ 88273 h 489248"/>
                <a:gd name="connsiteX1" fmla="*/ 1144122 w 1363050"/>
                <a:gd name="connsiteY1" fmla="*/ 117384 h 489248"/>
                <a:gd name="connsiteX2" fmla="*/ 1132121 w 1363050"/>
                <a:gd name="connsiteY2" fmla="*/ 0 h 489248"/>
                <a:gd name="connsiteX3" fmla="*/ 1363050 w 1363050"/>
                <a:gd name="connsiteY3" fmla="*/ 236959 h 489248"/>
                <a:gd name="connsiteX4" fmla="*/ 1192154 w 1363050"/>
                <a:gd name="connsiteY4" fmla="*/ 489248 h 489248"/>
                <a:gd name="connsiteX5" fmla="*/ 1192154 w 1363050"/>
                <a:gd name="connsiteY5" fmla="*/ 366703 h 489248"/>
                <a:gd name="connsiteX6" fmla="*/ 65644 w 1363050"/>
                <a:gd name="connsiteY6" fmla="*/ 366703 h 489248"/>
                <a:gd name="connsiteX7" fmla="*/ 0 w 1363050"/>
                <a:gd name="connsiteY7" fmla="*/ 88273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78994 w 1376400"/>
                <a:gd name="connsiteY6" fmla="*/ 366703 h 489248"/>
                <a:gd name="connsiteX7" fmla="*/ 0 w 1376400"/>
                <a:gd name="connsiteY7" fmla="*/ 40692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85445 w 1376400"/>
                <a:gd name="connsiteY6" fmla="*/ 381704 h 489248"/>
                <a:gd name="connsiteX7" fmla="*/ 0 w 1376400"/>
                <a:gd name="connsiteY7" fmla="*/ 40692 h 489248"/>
                <a:gd name="connsiteX0" fmla="*/ 0 w 1405685"/>
                <a:gd name="connsiteY0" fmla="*/ 0 h 549718"/>
                <a:gd name="connsiteX1" fmla="*/ 1186757 w 1405685"/>
                <a:gd name="connsiteY1" fmla="*/ 177854 h 549718"/>
                <a:gd name="connsiteX2" fmla="*/ 1174756 w 1405685"/>
                <a:gd name="connsiteY2" fmla="*/ 60470 h 549718"/>
                <a:gd name="connsiteX3" fmla="*/ 1405685 w 1405685"/>
                <a:gd name="connsiteY3" fmla="*/ 297429 h 549718"/>
                <a:gd name="connsiteX4" fmla="*/ 1234789 w 1405685"/>
                <a:gd name="connsiteY4" fmla="*/ 549718 h 549718"/>
                <a:gd name="connsiteX5" fmla="*/ 1234789 w 1405685"/>
                <a:gd name="connsiteY5" fmla="*/ 427173 h 549718"/>
                <a:gd name="connsiteX6" fmla="*/ 114730 w 1405685"/>
                <a:gd name="connsiteY6" fmla="*/ 442174 h 549718"/>
                <a:gd name="connsiteX7" fmla="*/ 0 w 1405685"/>
                <a:gd name="connsiteY7" fmla="*/ 0 h 549718"/>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34789 w 1405685"/>
                <a:gd name="connsiteY5" fmla="*/ 427173 h 589979"/>
                <a:gd name="connsiteX6" fmla="*/ 114730 w 1405685"/>
                <a:gd name="connsiteY6" fmla="*/ 442174 h 589979"/>
                <a:gd name="connsiteX7" fmla="*/ 0 w 1405685"/>
                <a:gd name="connsiteY7" fmla="*/ 0 h 589979"/>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45980 w 1405685"/>
                <a:gd name="connsiteY5" fmla="*/ 461464 h 589979"/>
                <a:gd name="connsiteX6" fmla="*/ 114730 w 1405685"/>
                <a:gd name="connsiteY6" fmla="*/ 442174 h 589979"/>
                <a:gd name="connsiteX7" fmla="*/ 0 w 1405685"/>
                <a:gd name="connsiteY7" fmla="*/ 0 h 589979"/>
                <a:gd name="connsiteX0" fmla="*/ 0 w 1435778"/>
                <a:gd name="connsiteY0" fmla="*/ 0 h 589979"/>
                <a:gd name="connsiteX1" fmla="*/ 1186757 w 1435778"/>
                <a:gd name="connsiteY1" fmla="*/ 177854 h 589979"/>
                <a:gd name="connsiteX2" fmla="*/ 1174756 w 1435778"/>
                <a:gd name="connsiteY2" fmla="*/ 60470 h 589979"/>
                <a:gd name="connsiteX3" fmla="*/ 1435778 w 1435778"/>
                <a:gd name="connsiteY3" fmla="*/ 359140 h 589979"/>
                <a:gd name="connsiteX4" fmla="*/ 1273432 w 1435778"/>
                <a:gd name="connsiteY4" fmla="*/ 589979 h 589979"/>
                <a:gd name="connsiteX5" fmla="*/ 1245980 w 1435778"/>
                <a:gd name="connsiteY5" fmla="*/ 461464 h 589979"/>
                <a:gd name="connsiteX6" fmla="*/ 114730 w 1435778"/>
                <a:gd name="connsiteY6" fmla="*/ 442174 h 589979"/>
                <a:gd name="connsiteX7" fmla="*/ 0 w 1435778"/>
                <a:gd name="connsiteY7" fmla="*/ 0 h 589979"/>
                <a:gd name="connsiteX0" fmla="*/ 0 w 1444748"/>
                <a:gd name="connsiteY0" fmla="*/ 0 h 589979"/>
                <a:gd name="connsiteX1" fmla="*/ 1186757 w 1444748"/>
                <a:gd name="connsiteY1" fmla="*/ 177854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82989 w 1444748"/>
                <a:gd name="connsiteY6" fmla="*/ 434495 h 589979"/>
                <a:gd name="connsiteX7" fmla="*/ 0 w 1444748"/>
                <a:gd name="connsiteY7" fmla="*/ 0 h 589979"/>
                <a:gd name="connsiteX0" fmla="*/ 0 w 1460649"/>
                <a:gd name="connsiteY0" fmla="*/ 0 h 589979"/>
                <a:gd name="connsiteX1" fmla="*/ 1206949 w 1460649"/>
                <a:gd name="connsiteY1" fmla="*/ 208275 h 589979"/>
                <a:gd name="connsiteX2" fmla="*/ 1174756 w 1460649"/>
                <a:gd name="connsiteY2" fmla="*/ 60470 h 589979"/>
                <a:gd name="connsiteX3" fmla="*/ 1460649 w 1460649"/>
                <a:gd name="connsiteY3" fmla="*/ 359111 h 589979"/>
                <a:gd name="connsiteX4" fmla="*/ 1273432 w 1460649"/>
                <a:gd name="connsiteY4" fmla="*/ 589979 h 589979"/>
                <a:gd name="connsiteX5" fmla="*/ 1249820 w 1460649"/>
                <a:gd name="connsiteY5" fmla="*/ 445594 h 589979"/>
                <a:gd name="connsiteX6" fmla="*/ 82989 w 1460649"/>
                <a:gd name="connsiteY6" fmla="*/ 434495 h 589979"/>
                <a:gd name="connsiteX7" fmla="*/ 0 w 1460649"/>
                <a:gd name="connsiteY7" fmla="*/ 0 h 589979"/>
                <a:gd name="connsiteX0" fmla="*/ 0 w 1547982"/>
                <a:gd name="connsiteY0" fmla="*/ 0 h 599476"/>
                <a:gd name="connsiteX1" fmla="*/ 1294282 w 1547982"/>
                <a:gd name="connsiteY1" fmla="*/ 217772 h 599476"/>
                <a:gd name="connsiteX2" fmla="*/ 1262089 w 1547982"/>
                <a:gd name="connsiteY2" fmla="*/ 69967 h 599476"/>
                <a:gd name="connsiteX3" fmla="*/ 1547982 w 1547982"/>
                <a:gd name="connsiteY3" fmla="*/ 368608 h 599476"/>
                <a:gd name="connsiteX4" fmla="*/ 1360765 w 1547982"/>
                <a:gd name="connsiteY4" fmla="*/ 599476 h 599476"/>
                <a:gd name="connsiteX5" fmla="*/ 1337153 w 1547982"/>
                <a:gd name="connsiteY5" fmla="*/ 455091 h 599476"/>
                <a:gd name="connsiteX6" fmla="*/ 170322 w 1547982"/>
                <a:gd name="connsiteY6" fmla="*/ 443992 h 599476"/>
                <a:gd name="connsiteX7" fmla="*/ 0 w 1547982"/>
                <a:gd name="connsiteY7" fmla="*/ 0 h 599476"/>
                <a:gd name="connsiteX0" fmla="*/ 0 w 1545355"/>
                <a:gd name="connsiteY0" fmla="*/ 0 h 599476"/>
                <a:gd name="connsiteX1" fmla="*/ 1294282 w 1545355"/>
                <a:gd name="connsiteY1" fmla="*/ 217772 h 599476"/>
                <a:gd name="connsiteX2" fmla="*/ 1262089 w 1545355"/>
                <a:gd name="connsiteY2" fmla="*/ 69967 h 599476"/>
                <a:gd name="connsiteX3" fmla="*/ 1545355 w 1545355"/>
                <a:gd name="connsiteY3" fmla="*/ 362499 h 599476"/>
                <a:gd name="connsiteX4" fmla="*/ 1360765 w 1545355"/>
                <a:gd name="connsiteY4" fmla="*/ 599476 h 599476"/>
                <a:gd name="connsiteX5" fmla="*/ 1337153 w 1545355"/>
                <a:gd name="connsiteY5" fmla="*/ 455091 h 599476"/>
                <a:gd name="connsiteX6" fmla="*/ 170322 w 1545355"/>
                <a:gd name="connsiteY6" fmla="*/ 443992 h 599476"/>
                <a:gd name="connsiteX7" fmla="*/ 0 w 1545355"/>
                <a:gd name="connsiteY7" fmla="*/ 0 h 599476"/>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37153 w 1545355"/>
                <a:gd name="connsiteY5" fmla="*/ 455091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35024 w 1545355"/>
                <a:gd name="connsiteY2" fmla="*/ 743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63683"/>
                <a:gd name="connsiteY0" fmla="*/ 0 h 598100"/>
                <a:gd name="connsiteX1" fmla="*/ 1294282 w 1563683"/>
                <a:gd name="connsiteY1" fmla="*/ 217772 h 598100"/>
                <a:gd name="connsiteX2" fmla="*/ 1235024 w 1563683"/>
                <a:gd name="connsiteY2" fmla="*/ 74367 h 598100"/>
                <a:gd name="connsiteX3" fmla="*/ 1563683 w 1563683"/>
                <a:gd name="connsiteY3" fmla="*/ 354618 h 598100"/>
                <a:gd name="connsiteX4" fmla="*/ 1414466 w 1563683"/>
                <a:gd name="connsiteY4" fmla="*/ 598100 h 598100"/>
                <a:gd name="connsiteX5" fmla="*/ 1375581 w 1563683"/>
                <a:gd name="connsiteY5" fmla="*/ 460283 h 598100"/>
                <a:gd name="connsiteX6" fmla="*/ 170322 w 1563683"/>
                <a:gd name="connsiteY6" fmla="*/ 443992 h 598100"/>
                <a:gd name="connsiteX7" fmla="*/ 0 w 1563683"/>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75581 w 1583815"/>
                <a:gd name="connsiteY5" fmla="*/ 460283 h 598100"/>
                <a:gd name="connsiteX6" fmla="*/ 170322 w 1583815"/>
                <a:gd name="connsiteY6" fmla="*/ 443992 h 598100"/>
                <a:gd name="connsiteX7" fmla="*/ 0 w 1583815"/>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815"/>
                <a:gd name="connsiteY0" fmla="*/ 0 h 598100"/>
                <a:gd name="connsiteX1" fmla="*/ 1312377 w 1583815"/>
                <a:gd name="connsiteY1" fmla="*/ 251754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374"/>
                <a:gd name="connsiteY0" fmla="*/ 0 h 598100"/>
                <a:gd name="connsiteX1" fmla="*/ 1312377 w 1583374"/>
                <a:gd name="connsiteY1" fmla="*/ 251754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302713 w 1583374"/>
                <a:gd name="connsiteY1" fmla="*/ 245469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294313 w 1583374"/>
                <a:gd name="connsiteY1" fmla="*/ 242121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734687"/>
                <a:gd name="connsiteX1" fmla="*/ 1294313 w 1583374"/>
                <a:gd name="connsiteY1" fmla="*/ 242121 h 734687"/>
                <a:gd name="connsiteX2" fmla="*/ 1235024 w 1583374"/>
                <a:gd name="connsiteY2" fmla="*/ 74367 h 734687"/>
                <a:gd name="connsiteX3" fmla="*/ 1583374 w 1583374"/>
                <a:gd name="connsiteY3" fmla="*/ 375802 h 734687"/>
                <a:gd name="connsiteX4" fmla="*/ 1473204 w 1583374"/>
                <a:gd name="connsiteY4" fmla="*/ 734687 h 734687"/>
                <a:gd name="connsiteX5" fmla="*/ 1367273 w 1583374"/>
                <a:gd name="connsiteY5" fmla="*/ 449379 h 734687"/>
                <a:gd name="connsiteX6" fmla="*/ 170322 w 1583374"/>
                <a:gd name="connsiteY6" fmla="*/ 443992 h 734687"/>
                <a:gd name="connsiteX7" fmla="*/ 0 w 1583374"/>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367273 w 1638732"/>
                <a:gd name="connsiteY5" fmla="*/ 449379 h 734687"/>
                <a:gd name="connsiteX6" fmla="*/ 170322 w 1638732"/>
                <a:gd name="connsiteY6" fmla="*/ 443992 h 734687"/>
                <a:gd name="connsiteX7" fmla="*/ 0 w 1638732"/>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35356 w 1638732"/>
                <a:gd name="connsiteY2" fmla="*/ 298268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15768 w 1638732"/>
                <a:gd name="connsiteY5" fmla="*/ 59037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38732"/>
                <a:gd name="connsiteY0" fmla="*/ 0 h 734687"/>
                <a:gd name="connsiteX1" fmla="*/ 1372619 w 1638732"/>
                <a:gd name="connsiteY1" fmla="*/ 414803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22135"/>
                <a:gd name="connsiteY0" fmla="*/ 0 h 734687"/>
                <a:gd name="connsiteX1" fmla="*/ 1372619 w 1622135"/>
                <a:gd name="connsiteY1" fmla="*/ 414803 h 734687"/>
                <a:gd name="connsiteX2" fmla="*/ 1320194 w 1622135"/>
                <a:gd name="connsiteY2" fmla="*/ 272419 h 734687"/>
                <a:gd name="connsiteX3" fmla="*/ 1622135 w 1622135"/>
                <a:gd name="connsiteY3" fmla="*/ 541212 h 734687"/>
                <a:gd name="connsiteX4" fmla="*/ 1473204 w 1622135"/>
                <a:gd name="connsiteY4" fmla="*/ 734687 h 734687"/>
                <a:gd name="connsiteX5" fmla="*/ 1439228 w 1622135"/>
                <a:gd name="connsiteY5" fmla="*/ 616701 h 734687"/>
                <a:gd name="connsiteX6" fmla="*/ 170322 w 1622135"/>
                <a:gd name="connsiteY6" fmla="*/ 443992 h 734687"/>
                <a:gd name="connsiteX7" fmla="*/ 0 w 1622135"/>
                <a:gd name="connsiteY7" fmla="*/ 0 h 734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22135" h="734687">
                  <a:moveTo>
                    <a:pt x="0" y="0"/>
                  </a:moveTo>
                  <a:lnTo>
                    <a:pt x="1372619" y="414803"/>
                  </a:lnTo>
                  <a:lnTo>
                    <a:pt x="1320194" y="272419"/>
                  </a:lnTo>
                  <a:lnTo>
                    <a:pt x="1622135" y="541212"/>
                  </a:lnTo>
                  <a:lnTo>
                    <a:pt x="1473204" y="734687"/>
                  </a:lnTo>
                  <a:lnTo>
                    <a:pt x="1439228" y="616701"/>
                  </a:lnTo>
                  <a:lnTo>
                    <a:pt x="170322" y="443992"/>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grpSp>
        <p:nvGrpSpPr>
          <p:cNvPr id="60" name="Group 59"/>
          <p:cNvGrpSpPr/>
          <p:nvPr/>
        </p:nvGrpSpPr>
        <p:grpSpPr>
          <a:xfrm>
            <a:off x="4460915" y="2120222"/>
            <a:ext cx="1983548" cy="1180724"/>
            <a:chOff x="5020643" y="2892304"/>
            <a:chExt cx="1983548" cy="1180724"/>
          </a:xfrm>
          <a:solidFill>
            <a:schemeClr val="bg1">
              <a:lumMod val="65000"/>
            </a:schemeClr>
          </a:solidFill>
        </p:grpSpPr>
        <p:sp>
          <p:nvSpPr>
            <p:cNvPr id="61" name="Freeform 60"/>
            <p:cNvSpPr>
              <a:spLocks/>
            </p:cNvSpPr>
            <p:nvPr/>
          </p:nvSpPr>
          <p:spPr bwMode="auto">
            <a:xfrm>
              <a:off x="6835267" y="3792650"/>
              <a:ext cx="168924" cy="280378"/>
            </a:xfrm>
            <a:custGeom>
              <a:avLst/>
              <a:gdLst>
                <a:gd name="T0" fmla="*/ 66 w 97"/>
                <a:gd name="T1" fmla="*/ 0 h 161"/>
                <a:gd name="T2" fmla="*/ 97 w 97"/>
                <a:gd name="T3" fmla="*/ 0 h 161"/>
                <a:gd name="T4" fmla="*/ 32 w 97"/>
                <a:gd name="T5" fmla="*/ 161 h 161"/>
                <a:gd name="T6" fmla="*/ 0 w 97"/>
                <a:gd name="T7" fmla="*/ 161 h 161"/>
                <a:gd name="T8" fmla="*/ 66 w 97"/>
                <a:gd name="T9" fmla="*/ 0 h 161"/>
              </a:gdLst>
              <a:ahLst/>
              <a:cxnLst>
                <a:cxn ang="0">
                  <a:pos x="T0" y="T1"/>
                </a:cxn>
                <a:cxn ang="0">
                  <a:pos x="T2" y="T3"/>
                </a:cxn>
                <a:cxn ang="0">
                  <a:pos x="T4" y="T5"/>
                </a:cxn>
                <a:cxn ang="0">
                  <a:pos x="T6" y="T7"/>
                </a:cxn>
                <a:cxn ang="0">
                  <a:pos x="T8" y="T9"/>
                </a:cxn>
              </a:cxnLst>
              <a:rect l="0" t="0" r="r" b="b"/>
              <a:pathLst>
                <a:path w="97" h="161">
                  <a:moveTo>
                    <a:pt x="66" y="0"/>
                  </a:moveTo>
                  <a:lnTo>
                    <a:pt x="97" y="0"/>
                  </a:lnTo>
                  <a:lnTo>
                    <a:pt x="32" y="161"/>
                  </a:lnTo>
                  <a:lnTo>
                    <a:pt x="0" y="161"/>
                  </a:lnTo>
                  <a:lnTo>
                    <a:pt x="6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62" name="Freeform 61"/>
            <p:cNvSpPr>
              <a:spLocks/>
            </p:cNvSpPr>
            <p:nvPr/>
          </p:nvSpPr>
          <p:spPr bwMode="auto">
            <a:xfrm>
              <a:off x="5020643" y="3834446"/>
              <a:ext cx="290828" cy="238582"/>
            </a:xfrm>
            <a:custGeom>
              <a:avLst/>
              <a:gdLst>
                <a:gd name="T0" fmla="*/ 134 w 167"/>
                <a:gd name="T1" fmla="*/ 0 h 137"/>
                <a:gd name="T2" fmla="*/ 167 w 167"/>
                <a:gd name="T3" fmla="*/ 0 h 137"/>
                <a:gd name="T4" fmla="*/ 33 w 167"/>
                <a:gd name="T5" fmla="*/ 137 h 137"/>
                <a:gd name="T6" fmla="*/ 0 w 167"/>
                <a:gd name="T7" fmla="*/ 137 h 137"/>
                <a:gd name="T8" fmla="*/ 134 w 167"/>
                <a:gd name="T9" fmla="*/ 0 h 137"/>
              </a:gdLst>
              <a:ahLst/>
              <a:cxnLst>
                <a:cxn ang="0">
                  <a:pos x="T0" y="T1"/>
                </a:cxn>
                <a:cxn ang="0">
                  <a:pos x="T2" y="T3"/>
                </a:cxn>
                <a:cxn ang="0">
                  <a:pos x="T4" y="T5"/>
                </a:cxn>
                <a:cxn ang="0">
                  <a:pos x="T6" y="T7"/>
                </a:cxn>
                <a:cxn ang="0">
                  <a:pos x="T8" y="T9"/>
                </a:cxn>
              </a:cxnLst>
              <a:rect l="0" t="0" r="r" b="b"/>
              <a:pathLst>
                <a:path w="167" h="137">
                  <a:moveTo>
                    <a:pt x="134" y="0"/>
                  </a:moveTo>
                  <a:lnTo>
                    <a:pt x="167" y="0"/>
                  </a:lnTo>
                  <a:lnTo>
                    <a:pt x="33" y="137"/>
                  </a:lnTo>
                  <a:lnTo>
                    <a:pt x="0" y="137"/>
                  </a:lnTo>
                  <a:lnTo>
                    <a:pt x="1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nvGrpSpPr>
            <p:cNvPr id="63" name="Group 62"/>
            <p:cNvGrpSpPr/>
            <p:nvPr/>
          </p:nvGrpSpPr>
          <p:grpSpPr>
            <a:xfrm>
              <a:off x="5125131" y="2892304"/>
              <a:ext cx="1809400" cy="1074494"/>
              <a:chOff x="3711576" y="3146425"/>
              <a:chExt cx="1649413" cy="979487"/>
            </a:xfrm>
            <a:grpFill/>
            <a:effectLst>
              <a:outerShdw dir="13500000" sy="23000" kx="1200000" algn="br" rotWithShape="0">
                <a:prstClr val="black">
                  <a:alpha val="12000"/>
                </a:prstClr>
              </a:outerShdw>
            </a:effectLst>
          </p:grpSpPr>
          <p:sp>
            <p:nvSpPr>
              <p:cNvPr id="66" name="Freeform 65"/>
              <p:cNvSpPr>
                <a:spLocks/>
              </p:cNvSpPr>
              <p:nvPr/>
            </p:nvSpPr>
            <p:spPr bwMode="auto">
              <a:xfrm>
                <a:off x="3711576" y="3146425"/>
                <a:ext cx="1649413" cy="979487"/>
              </a:xfrm>
              <a:custGeom>
                <a:avLst/>
                <a:gdLst>
                  <a:gd name="T0" fmla="*/ 0 w 1039"/>
                  <a:gd name="T1" fmla="*/ 0 h 617"/>
                  <a:gd name="T2" fmla="*/ 1039 w 1039"/>
                  <a:gd name="T3" fmla="*/ 0 h 617"/>
                  <a:gd name="T4" fmla="*/ 1039 w 1039"/>
                  <a:gd name="T5" fmla="*/ 617 h 617"/>
                  <a:gd name="T6" fmla="*/ 1008 w 1039"/>
                  <a:gd name="T7" fmla="*/ 617 h 617"/>
                  <a:gd name="T8" fmla="*/ 1008 w 1039"/>
                  <a:gd name="T9" fmla="*/ 33 h 617"/>
                  <a:gd name="T10" fmla="*/ 32 w 1039"/>
                  <a:gd name="T11" fmla="*/ 33 h 617"/>
                  <a:gd name="T12" fmla="*/ 32 w 1039"/>
                  <a:gd name="T13" fmla="*/ 617 h 617"/>
                  <a:gd name="T14" fmla="*/ 0 w 1039"/>
                  <a:gd name="T15" fmla="*/ 617 h 617"/>
                  <a:gd name="T16" fmla="*/ 0 w 1039"/>
                  <a:gd name="T17" fmla="*/ 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39" h="617">
                    <a:moveTo>
                      <a:pt x="0" y="0"/>
                    </a:moveTo>
                    <a:lnTo>
                      <a:pt x="1039" y="0"/>
                    </a:lnTo>
                    <a:lnTo>
                      <a:pt x="1039" y="617"/>
                    </a:lnTo>
                    <a:lnTo>
                      <a:pt x="1008" y="617"/>
                    </a:lnTo>
                    <a:lnTo>
                      <a:pt x="1008" y="33"/>
                    </a:lnTo>
                    <a:lnTo>
                      <a:pt x="32" y="33"/>
                    </a:lnTo>
                    <a:lnTo>
                      <a:pt x="32" y="617"/>
                    </a:lnTo>
                    <a:lnTo>
                      <a:pt x="0" y="617"/>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67" name="Rectangle 66"/>
              <p:cNvSpPr>
                <a:spLocks noChangeArrowheads="1"/>
              </p:cNvSpPr>
              <p:nvPr/>
            </p:nvSpPr>
            <p:spPr bwMode="auto">
              <a:xfrm>
                <a:off x="3748088" y="3182938"/>
                <a:ext cx="1587500" cy="4254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IN"/>
              </a:p>
            </p:txBody>
          </p:sp>
        </p:grpSp>
      </p:grpSp>
      <p:grpSp>
        <p:nvGrpSpPr>
          <p:cNvPr id="68" name="Group 67"/>
          <p:cNvGrpSpPr/>
          <p:nvPr/>
        </p:nvGrpSpPr>
        <p:grpSpPr>
          <a:xfrm>
            <a:off x="5719562" y="1449946"/>
            <a:ext cx="1067413" cy="635387"/>
            <a:chOff x="5020643" y="2892304"/>
            <a:chExt cx="1983548" cy="1180724"/>
          </a:xfrm>
          <a:solidFill>
            <a:schemeClr val="bg1">
              <a:lumMod val="65000"/>
            </a:schemeClr>
          </a:solidFill>
        </p:grpSpPr>
        <p:sp>
          <p:nvSpPr>
            <p:cNvPr id="69" name="Freeform 68"/>
            <p:cNvSpPr>
              <a:spLocks/>
            </p:cNvSpPr>
            <p:nvPr/>
          </p:nvSpPr>
          <p:spPr bwMode="auto">
            <a:xfrm>
              <a:off x="6835267" y="3792650"/>
              <a:ext cx="168924" cy="280378"/>
            </a:xfrm>
            <a:custGeom>
              <a:avLst/>
              <a:gdLst>
                <a:gd name="T0" fmla="*/ 66 w 97"/>
                <a:gd name="T1" fmla="*/ 0 h 161"/>
                <a:gd name="T2" fmla="*/ 97 w 97"/>
                <a:gd name="T3" fmla="*/ 0 h 161"/>
                <a:gd name="T4" fmla="*/ 32 w 97"/>
                <a:gd name="T5" fmla="*/ 161 h 161"/>
                <a:gd name="T6" fmla="*/ 0 w 97"/>
                <a:gd name="T7" fmla="*/ 161 h 161"/>
                <a:gd name="T8" fmla="*/ 66 w 97"/>
                <a:gd name="T9" fmla="*/ 0 h 161"/>
              </a:gdLst>
              <a:ahLst/>
              <a:cxnLst>
                <a:cxn ang="0">
                  <a:pos x="T0" y="T1"/>
                </a:cxn>
                <a:cxn ang="0">
                  <a:pos x="T2" y="T3"/>
                </a:cxn>
                <a:cxn ang="0">
                  <a:pos x="T4" y="T5"/>
                </a:cxn>
                <a:cxn ang="0">
                  <a:pos x="T6" y="T7"/>
                </a:cxn>
                <a:cxn ang="0">
                  <a:pos x="T8" y="T9"/>
                </a:cxn>
              </a:cxnLst>
              <a:rect l="0" t="0" r="r" b="b"/>
              <a:pathLst>
                <a:path w="97" h="161">
                  <a:moveTo>
                    <a:pt x="66" y="0"/>
                  </a:moveTo>
                  <a:lnTo>
                    <a:pt x="97" y="0"/>
                  </a:lnTo>
                  <a:lnTo>
                    <a:pt x="32" y="161"/>
                  </a:lnTo>
                  <a:lnTo>
                    <a:pt x="0" y="161"/>
                  </a:lnTo>
                  <a:lnTo>
                    <a:pt x="6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70" name="Freeform 69"/>
            <p:cNvSpPr>
              <a:spLocks/>
            </p:cNvSpPr>
            <p:nvPr/>
          </p:nvSpPr>
          <p:spPr bwMode="auto">
            <a:xfrm>
              <a:off x="5020643" y="3834446"/>
              <a:ext cx="290828" cy="238582"/>
            </a:xfrm>
            <a:custGeom>
              <a:avLst/>
              <a:gdLst>
                <a:gd name="T0" fmla="*/ 134 w 167"/>
                <a:gd name="T1" fmla="*/ 0 h 137"/>
                <a:gd name="T2" fmla="*/ 167 w 167"/>
                <a:gd name="T3" fmla="*/ 0 h 137"/>
                <a:gd name="T4" fmla="*/ 33 w 167"/>
                <a:gd name="T5" fmla="*/ 137 h 137"/>
                <a:gd name="T6" fmla="*/ 0 w 167"/>
                <a:gd name="T7" fmla="*/ 137 h 137"/>
                <a:gd name="T8" fmla="*/ 134 w 167"/>
                <a:gd name="T9" fmla="*/ 0 h 137"/>
              </a:gdLst>
              <a:ahLst/>
              <a:cxnLst>
                <a:cxn ang="0">
                  <a:pos x="T0" y="T1"/>
                </a:cxn>
                <a:cxn ang="0">
                  <a:pos x="T2" y="T3"/>
                </a:cxn>
                <a:cxn ang="0">
                  <a:pos x="T4" y="T5"/>
                </a:cxn>
                <a:cxn ang="0">
                  <a:pos x="T6" y="T7"/>
                </a:cxn>
                <a:cxn ang="0">
                  <a:pos x="T8" y="T9"/>
                </a:cxn>
              </a:cxnLst>
              <a:rect l="0" t="0" r="r" b="b"/>
              <a:pathLst>
                <a:path w="167" h="137">
                  <a:moveTo>
                    <a:pt x="134" y="0"/>
                  </a:moveTo>
                  <a:lnTo>
                    <a:pt x="167" y="0"/>
                  </a:lnTo>
                  <a:lnTo>
                    <a:pt x="33" y="137"/>
                  </a:lnTo>
                  <a:lnTo>
                    <a:pt x="0" y="137"/>
                  </a:lnTo>
                  <a:lnTo>
                    <a:pt x="1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nvGrpSpPr>
            <p:cNvPr id="71" name="Group 70"/>
            <p:cNvGrpSpPr/>
            <p:nvPr/>
          </p:nvGrpSpPr>
          <p:grpSpPr>
            <a:xfrm>
              <a:off x="5125131" y="2892304"/>
              <a:ext cx="1809400" cy="1074494"/>
              <a:chOff x="3711576" y="3146425"/>
              <a:chExt cx="1649413" cy="979487"/>
            </a:xfrm>
            <a:grpFill/>
            <a:effectLst>
              <a:outerShdw dir="13500000" sy="23000" kx="1200000" algn="br" rotWithShape="0">
                <a:prstClr val="black">
                  <a:alpha val="12000"/>
                </a:prstClr>
              </a:outerShdw>
            </a:effectLst>
          </p:grpSpPr>
          <p:sp>
            <p:nvSpPr>
              <p:cNvPr id="72" name="Freeform 71"/>
              <p:cNvSpPr>
                <a:spLocks/>
              </p:cNvSpPr>
              <p:nvPr/>
            </p:nvSpPr>
            <p:spPr bwMode="auto">
              <a:xfrm>
                <a:off x="3711576" y="3146425"/>
                <a:ext cx="1649413" cy="979487"/>
              </a:xfrm>
              <a:custGeom>
                <a:avLst/>
                <a:gdLst>
                  <a:gd name="T0" fmla="*/ 0 w 1039"/>
                  <a:gd name="T1" fmla="*/ 0 h 617"/>
                  <a:gd name="T2" fmla="*/ 1039 w 1039"/>
                  <a:gd name="T3" fmla="*/ 0 h 617"/>
                  <a:gd name="T4" fmla="*/ 1039 w 1039"/>
                  <a:gd name="T5" fmla="*/ 617 h 617"/>
                  <a:gd name="T6" fmla="*/ 1008 w 1039"/>
                  <a:gd name="T7" fmla="*/ 617 h 617"/>
                  <a:gd name="T8" fmla="*/ 1008 w 1039"/>
                  <a:gd name="T9" fmla="*/ 33 h 617"/>
                  <a:gd name="T10" fmla="*/ 32 w 1039"/>
                  <a:gd name="T11" fmla="*/ 33 h 617"/>
                  <a:gd name="T12" fmla="*/ 32 w 1039"/>
                  <a:gd name="T13" fmla="*/ 617 h 617"/>
                  <a:gd name="T14" fmla="*/ 0 w 1039"/>
                  <a:gd name="T15" fmla="*/ 617 h 617"/>
                  <a:gd name="T16" fmla="*/ 0 w 1039"/>
                  <a:gd name="T17" fmla="*/ 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39" h="617">
                    <a:moveTo>
                      <a:pt x="0" y="0"/>
                    </a:moveTo>
                    <a:lnTo>
                      <a:pt x="1039" y="0"/>
                    </a:lnTo>
                    <a:lnTo>
                      <a:pt x="1039" y="617"/>
                    </a:lnTo>
                    <a:lnTo>
                      <a:pt x="1008" y="617"/>
                    </a:lnTo>
                    <a:lnTo>
                      <a:pt x="1008" y="33"/>
                    </a:lnTo>
                    <a:lnTo>
                      <a:pt x="32" y="33"/>
                    </a:lnTo>
                    <a:lnTo>
                      <a:pt x="32" y="617"/>
                    </a:lnTo>
                    <a:lnTo>
                      <a:pt x="0" y="617"/>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73" name="Rectangle 72"/>
              <p:cNvSpPr>
                <a:spLocks noChangeArrowheads="1"/>
              </p:cNvSpPr>
              <p:nvPr/>
            </p:nvSpPr>
            <p:spPr bwMode="auto">
              <a:xfrm>
                <a:off x="3748088" y="3182938"/>
                <a:ext cx="1587500" cy="4254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IN"/>
              </a:p>
            </p:txBody>
          </p:sp>
        </p:grpSp>
      </p:grpSp>
      <p:grpSp>
        <p:nvGrpSpPr>
          <p:cNvPr id="80" name="Group 79"/>
          <p:cNvGrpSpPr/>
          <p:nvPr/>
        </p:nvGrpSpPr>
        <p:grpSpPr>
          <a:xfrm>
            <a:off x="1930318" y="3460828"/>
            <a:ext cx="3780528" cy="2249148"/>
            <a:chOff x="1928730" y="3460828"/>
            <a:chExt cx="3780528" cy="2249148"/>
          </a:xfrm>
        </p:grpSpPr>
        <p:grpSp>
          <p:nvGrpSpPr>
            <p:cNvPr id="3" name="Group 2"/>
            <p:cNvGrpSpPr/>
            <p:nvPr/>
          </p:nvGrpSpPr>
          <p:grpSpPr>
            <a:xfrm>
              <a:off x="1928730" y="3460828"/>
              <a:ext cx="3780528" cy="2249148"/>
              <a:chOff x="2921036" y="4230375"/>
              <a:chExt cx="3305058" cy="1966276"/>
            </a:xfrm>
          </p:grpSpPr>
          <p:grpSp>
            <p:nvGrpSpPr>
              <p:cNvPr id="2" name="Group 1"/>
              <p:cNvGrpSpPr/>
              <p:nvPr/>
            </p:nvGrpSpPr>
            <p:grpSpPr>
              <a:xfrm>
                <a:off x="2921036" y="5729875"/>
                <a:ext cx="3305058" cy="466776"/>
                <a:chOff x="2921036" y="5729875"/>
                <a:chExt cx="3305058" cy="466776"/>
              </a:xfrm>
            </p:grpSpPr>
            <p:sp>
              <p:nvSpPr>
                <p:cNvPr id="47" name="Freeform 46"/>
                <p:cNvSpPr>
                  <a:spLocks/>
                </p:cNvSpPr>
                <p:nvPr/>
              </p:nvSpPr>
              <p:spPr bwMode="auto">
                <a:xfrm>
                  <a:off x="5943975" y="5729875"/>
                  <a:ext cx="282119" cy="466776"/>
                </a:xfrm>
                <a:custGeom>
                  <a:avLst/>
                  <a:gdLst>
                    <a:gd name="T0" fmla="*/ 111 w 165"/>
                    <a:gd name="T1" fmla="*/ 0 h 273"/>
                    <a:gd name="T2" fmla="*/ 165 w 165"/>
                    <a:gd name="T3" fmla="*/ 0 h 273"/>
                    <a:gd name="T4" fmla="*/ 55 w 165"/>
                    <a:gd name="T5" fmla="*/ 273 h 273"/>
                    <a:gd name="T6" fmla="*/ 0 w 165"/>
                    <a:gd name="T7" fmla="*/ 273 h 273"/>
                    <a:gd name="T8" fmla="*/ 111 w 165"/>
                    <a:gd name="T9" fmla="*/ 0 h 273"/>
                  </a:gdLst>
                  <a:ahLst/>
                  <a:cxnLst>
                    <a:cxn ang="0">
                      <a:pos x="T0" y="T1"/>
                    </a:cxn>
                    <a:cxn ang="0">
                      <a:pos x="T2" y="T3"/>
                    </a:cxn>
                    <a:cxn ang="0">
                      <a:pos x="T4" y="T5"/>
                    </a:cxn>
                    <a:cxn ang="0">
                      <a:pos x="T6" y="T7"/>
                    </a:cxn>
                    <a:cxn ang="0">
                      <a:pos x="T8" y="T9"/>
                    </a:cxn>
                  </a:cxnLst>
                  <a:rect l="0" t="0" r="r" b="b"/>
                  <a:pathLst>
                    <a:path w="165" h="273">
                      <a:moveTo>
                        <a:pt x="111" y="0"/>
                      </a:moveTo>
                      <a:lnTo>
                        <a:pt x="165" y="0"/>
                      </a:lnTo>
                      <a:lnTo>
                        <a:pt x="55" y="273"/>
                      </a:lnTo>
                      <a:lnTo>
                        <a:pt x="0" y="273"/>
                      </a:lnTo>
                      <a:lnTo>
                        <a:pt x="111"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48" name="Freeform 47"/>
                <p:cNvSpPr>
                  <a:spLocks/>
                </p:cNvSpPr>
                <p:nvPr/>
              </p:nvSpPr>
              <p:spPr bwMode="auto">
                <a:xfrm>
                  <a:off x="2921036" y="5801686"/>
                  <a:ext cx="482165" cy="394965"/>
                </a:xfrm>
                <a:custGeom>
                  <a:avLst/>
                  <a:gdLst>
                    <a:gd name="T0" fmla="*/ 228 w 282"/>
                    <a:gd name="T1" fmla="*/ 0 h 231"/>
                    <a:gd name="T2" fmla="*/ 282 w 282"/>
                    <a:gd name="T3" fmla="*/ 0 h 231"/>
                    <a:gd name="T4" fmla="*/ 54 w 282"/>
                    <a:gd name="T5" fmla="*/ 231 h 231"/>
                    <a:gd name="T6" fmla="*/ 0 w 282"/>
                    <a:gd name="T7" fmla="*/ 231 h 231"/>
                    <a:gd name="T8" fmla="*/ 228 w 282"/>
                    <a:gd name="T9" fmla="*/ 0 h 231"/>
                  </a:gdLst>
                  <a:ahLst/>
                  <a:cxnLst>
                    <a:cxn ang="0">
                      <a:pos x="T0" y="T1"/>
                    </a:cxn>
                    <a:cxn ang="0">
                      <a:pos x="T2" y="T3"/>
                    </a:cxn>
                    <a:cxn ang="0">
                      <a:pos x="T4" y="T5"/>
                    </a:cxn>
                    <a:cxn ang="0">
                      <a:pos x="T6" y="T7"/>
                    </a:cxn>
                    <a:cxn ang="0">
                      <a:pos x="T8" y="T9"/>
                    </a:cxn>
                  </a:cxnLst>
                  <a:rect l="0" t="0" r="r" b="b"/>
                  <a:pathLst>
                    <a:path w="282" h="231">
                      <a:moveTo>
                        <a:pt x="228" y="0"/>
                      </a:moveTo>
                      <a:lnTo>
                        <a:pt x="282" y="0"/>
                      </a:lnTo>
                      <a:lnTo>
                        <a:pt x="54" y="231"/>
                      </a:lnTo>
                      <a:lnTo>
                        <a:pt x="0" y="231"/>
                      </a:lnTo>
                      <a:lnTo>
                        <a:pt x="228"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grpSp>
            <p:nvGrpSpPr>
              <p:cNvPr id="49" name="Group 48"/>
              <p:cNvGrpSpPr/>
              <p:nvPr/>
            </p:nvGrpSpPr>
            <p:grpSpPr>
              <a:xfrm>
                <a:off x="3092017" y="4230375"/>
                <a:ext cx="3019519" cy="1793586"/>
                <a:chOff x="1785938" y="4437063"/>
                <a:chExt cx="2803525" cy="1665287"/>
              </a:xfrm>
              <a:solidFill>
                <a:schemeClr val="tx1">
                  <a:lumMod val="75000"/>
                  <a:lumOff val="25000"/>
                </a:schemeClr>
              </a:solidFill>
              <a:effectLst>
                <a:outerShdw dir="13500000" sy="23000" kx="1200000" algn="br" rotWithShape="0">
                  <a:prstClr val="black">
                    <a:alpha val="12000"/>
                  </a:prstClr>
                </a:outerShdw>
              </a:effectLst>
            </p:grpSpPr>
            <p:sp>
              <p:nvSpPr>
                <p:cNvPr id="54" name="Freeform 53"/>
                <p:cNvSpPr>
                  <a:spLocks/>
                </p:cNvSpPr>
                <p:nvPr/>
              </p:nvSpPr>
              <p:spPr bwMode="auto">
                <a:xfrm>
                  <a:off x="1785938" y="4437063"/>
                  <a:ext cx="2803525" cy="1665287"/>
                </a:xfrm>
                <a:custGeom>
                  <a:avLst/>
                  <a:gdLst>
                    <a:gd name="T0" fmla="*/ 0 w 1766"/>
                    <a:gd name="T1" fmla="*/ 0 h 1049"/>
                    <a:gd name="T2" fmla="*/ 1766 w 1766"/>
                    <a:gd name="T3" fmla="*/ 0 h 1049"/>
                    <a:gd name="T4" fmla="*/ 1766 w 1766"/>
                    <a:gd name="T5" fmla="*/ 1049 h 1049"/>
                    <a:gd name="T6" fmla="*/ 1711 w 1766"/>
                    <a:gd name="T7" fmla="*/ 1049 h 1049"/>
                    <a:gd name="T8" fmla="*/ 1711 w 1766"/>
                    <a:gd name="T9" fmla="*/ 55 h 1049"/>
                    <a:gd name="T10" fmla="*/ 54 w 1766"/>
                    <a:gd name="T11" fmla="*/ 55 h 1049"/>
                    <a:gd name="T12" fmla="*/ 54 w 1766"/>
                    <a:gd name="T13" fmla="*/ 1049 h 1049"/>
                    <a:gd name="T14" fmla="*/ 0 w 1766"/>
                    <a:gd name="T15" fmla="*/ 1049 h 1049"/>
                    <a:gd name="T16" fmla="*/ 0 w 1766"/>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6" h="1049">
                      <a:moveTo>
                        <a:pt x="0" y="0"/>
                      </a:moveTo>
                      <a:lnTo>
                        <a:pt x="1766" y="0"/>
                      </a:lnTo>
                      <a:lnTo>
                        <a:pt x="1766" y="1049"/>
                      </a:lnTo>
                      <a:lnTo>
                        <a:pt x="1711" y="1049"/>
                      </a:lnTo>
                      <a:lnTo>
                        <a:pt x="1711" y="55"/>
                      </a:lnTo>
                      <a:lnTo>
                        <a:pt x="54" y="55"/>
                      </a:lnTo>
                      <a:lnTo>
                        <a:pt x="54" y="1049"/>
                      </a:lnTo>
                      <a:lnTo>
                        <a:pt x="0" y="1049"/>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55" name="Rectangle 54"/>
                <p:cNvSpPr>
                  <a:spLocks noChangeArrowheads="1"/>
                </p:cNvSpPr>
                <p:nvPr/>
              </p:nvSpPr>
              <p:spPr bwMode="auto">
                <a:xfrm>
                  <a:off x="1849438" y="4498975"/>
                  <a:ext cx="2695575" cy="722312"/>
                </a:xfrm>
                <a:prstGeom prst="rect">
                  <a:avLst/>
                </a:prstGeom>
                <a:solidFill>
                  <a:schemeClr val="accent5"/>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IN"/>
                </a:p>
              </p:txBody>
            </p:sp>
          </p:grpSp>
        </p:grpSp>
        <p:sp>
          <p:nvSpPr>
            <p:cNvPr id="50" name="TextBox 49"/>
            <p:cNvSpPr txBox="1"/>
            <p:nvPr/>
          </p:nvSpPr>
          <p:spPr>
            <a:xfrm>
              <a:off x="2958823" y="3689398"/>
              <a:ext cx="1428596" cy="523220"/>
            </a:xfrm>
            <a:prstGeom prst="rect">
              <a:avLst/>
            </a:prstGeom>
            <a:noFill/>
          </p:spPr>
          <p:txBody>
            <a:bodyPr wrap="none" rtlCol="0">
              <a:spAutoFit/>
            </a:bodyPr>
            <a:lstStyle/>
            <a:p>
              <a:r>
                <a:rPr lang="en-IN" sz="2800" b="1" dirty="0">
                  <a:solidFill>
                    <a:schemeClr val="bg1"/>
                  </a:solidFill>
                  <a:latin typeface="+mj-lt"/>
                  <a:cs typeface="Arial" panose="020B0604020202020204" pitchFamily="34" charset="0"/>
                </a:rPr>
                <a:t>PHASE 1</a:t>
              </a:r>
            </a:p>
          </p:txBody>
        </p:sp>
      </p:grpSp>
      <p:sp>
        <p:nvSpPr>
          <p:cNvPr id="4" name="Rectangle 3"/>
          <p:cNvSpPr/>
          <p:nvPr/>
        </p:nvSpPr>
        <p:spPr>
          <a:xfrm>
            <a:off x="6599999" y="3340394"/>
            <a:ext cx="5388122" cy="3139321"/>
          </a:xfrm>
          <a:prstGeom prst="rect">
            <a:avLst/>
          </a:prstGeom>
        </p:spPr>
        <p:txBody>
          <a:bodyPr wrap="square">
            <a:spAutoFit/>
          </a:bodyPr>
          <a:lstStyle/>
          <a:p>
            <a:pPr marL="285750" indent="-285750">
              <a:buFont typeface="Arial" panose="020B0604020202020204" pitchFamily="34" charset="0"/>
              <a:buChar char="•"/>
            </a:pPr>
            <a:r>
              <a:rPr lang="fr-FR" dirty="0" smtClean="0"/>
              <a:t>7 </a:t>
            </a:r>
            <a:r>
              <a:rPr lang="fr-FR" dirty="0"/>
              <a:t>novembre 2019 : présentation aux responsables de mentions et </a:t>
            </a:r>
            <a:r>
              <a:rPr lang="fr-FR" dirty="0" smtClean="0"/>
              <a:t>parcours</a:t>
            </a:r>
          </a:p>
          <a:p>
            <a:endParaRPr lang="fr-FR" dirty="0"/>
          </a:p>
          <a:p>
            <a:pPr marL="285750" indent="-285750">
              <a:buFont typeface="Arial" panose="020B0604020202020204" pitchFamily="34" charset="0"/>
              <a:buChar char="•"/>
            </a:pPr>
            <a:r>
              <a:rPr lang="fr-FR" dirty="0"/>
              <a:t>Novembre à décembre 2019 : ateliers démarche par compétence et impacts réforme de la formation professionnelle, évaluation des formations et innovations pédagogiques</a:t>
            </a:r>
            <a:r>
              <a:rPr lang="fr-FR" dirty="0" smtClean="0"/>
              <a:t>.</a:t>
            </a:r>
          </a:p>
          <a:p>
            <a:endParaRPr lang="fr-FR" dirty="0"/>
          </a:p>
          <a:p>
            <a:pPr marL="285750" indent="-285750">
              <a:buFont typeface="Arial" panose="020B0604020202020204" pitchFamily="34" charset="0"/>
              <a:buChar char="•"/>
            </a:pPr>
            <a:r>
              <a:rPr lang="fr-FR" dirty="0"/>
              <a:t>Début janvier 2020 : proposition par les composantes de </a:t>
            </a:r>
            <a:r>
              <a:rPr lang="fr-FR" dirty="0" smtClean="0"/>
              <a:t>l’architecture globale </a:t>
            </a:r>
            <a:r>
              <a:rPr lang="fr-FR" dirty="0"/>
              <a:t>de formation (mentions envisagées et liste des parcours).</a:t>
            </a:r>
          </a:p>
        </p:txBody>
      </p:sp>
      <p:sp>
        <p:nvSpPr>
          <p:cNvPr id="5" name="Rectangle 4"/>
          <p:cNvSpPr/>
          <p:nvPr/>
        </p:nvSpPr>
        <p:spPr>
          <a:xfrm>
            <a:off x="6749488" y="2675316"/>
            <a:ext cx="3400226" cy="523220"/>
          </a:xfrm>
          <a:prstGeom prst="rect">
            <a:avLst/>
          </a:prstGeom>
        </p:spPr>
        <p:txBody>
          <a:bodyPr wrap="none">
            <a:spAutoFit/>
          </a:bodyPr>
          <a:lstStyle/>
          <a:p>
            <a:r>
              <a:rPr lang="fr-FR" sz="2800" b="1" dirty="0" smtClean="0"/>
              <a:t>Cadrage du processus</a:t>
            </a:r>
            <a:endParaRPr lang="fr-FR" sz="2800" b="1" dirty="0"/>
          </a:p>
        </p:txBody>
      </p:sp>
    </p:spTree>
    <p:extLst>
      <p:ext uri="{BB962C8B-B14F-4D97-AF65-F5344CB8AC3E}">
        <p14:creationId xmlns:p14="http://schemas.microsoft.com/office/powerpoint/2010/main" val="14895950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13652" y="649618"/>
            <a:ext cx="7173065" cy="6218138"/>
            <a:chOff x="-8164" y="659244"/>
            <a:chExt cx="7173065" cy="6218138"/>
          </a:xfrm>
        </p:grpSpPr>
        <p:sp>
          <p:nvSpPr>
            <p:cNvPr id="37" name="Freeform 36"/>
            <p:cNvSpPr/>
            <p:nvPr/>
          </p:nvSpPr>
          <p:spPr>
            <a:xfrm>
              <a:off x="-8164" y="697948"/>
              <a:ext cx="7173065" cy="6179434"/>
            </a:xfrm>
            <a:custGeom>
              <a:avLst/>
              <a:gdLst>
                <a:gd name="connsiteX0" fmla="*/ 8891 w 6847950"/>
                <a:gd name="connsiteY0" fmla="*/ 5633049 h 6332340"/>
                <a:gd name="connsiteX1" fmla="*/ 6547713 w 6847950"/>
                <a:gd name="connsiteY1" fmla="*/ 0 h 6332340"/>
                <a:gd name="connsiteX2" fmla="*/ 5167487 w 6847950"/>
                <a:gd name="connsiteY2" fmla="*/ 5624423 h 6332340"/>
                <a:gd name="connsiteX3" fmla="*/ 8891 w 6847950"/>
                <a:gd name="connsiteY3" fmla="*/ 5633049 h 6332340"/>
                <a:gd name="connsiteX0" fmla="*/ 8891 w 6847950"/>
                <a:gd name="connsiteY0" fmla="*/ 5633049 h 6332340"/>
                <a:gd name="connsiteX1" fmla="*/ 6547713 w 6847950"/>
                <a:gd name="connsiteY1" fmla="*/ 0 h 6332340"/>
                <a:gd name="connsiteX2" fmla="*/ 5167487 w 6847950"/>
                <a:gd name="connsiteY2" fmla="*/ 5624423 h 6332340"/>
                <a:gd name="connsiteX3" fmla="*/ 8891 w 6847950"/>
                <a:gd name="connsiteY3" fmla="*/ 5633049 h 6332340"/>
                <a:gd name="connsiteX0" fmla="*/ 8891 w 6547713"/>
                <a:gd name="connsiteY0" fmla="*/ 5633049 h 6332340"/>
                <a:gd name="connsiteX1" fmla="*/ 6547713 w 6547713"/>
                <a:gd name="connsiteY1" fmla="*/ 0 h 6332340"/>
                <a:gd name="connsiteX2" fmla="*/ 5167487 w 6547713"/>
                <a:gd name="connsiteY2" fmla="*/ 5624423 h 6332340"/>
                <a:gd name="connsiteX3" fmla="*/ 8891 w 6547713"/>
                <a:gd name="connsiteY3" fmla="*/ 5633049 h 6332340"/>
                <a:gd name="connsiteX0" fmla="*/ 0 w 6538822"/>
                <a:gd name="connsiteY0" fmla="*/ 5633049 h 5633049"/>
                <a:gd name="connsiteX1" fmla="*/ 6538822 w 6538822"/>
                <a:gd name="connsiteY1" fmla="*/ 0 h 5633049"/>
                <a:gd name="connsiteX2" fmla="*/ 5158596 w 6538822"/>
                <a:gd name="connsiteY2" fmla="*/ 5624423 h 5633049"/>
                <a:gd name="connsiteX3" fmla="*/ 0 w 6538822"/>
                <a:gd name="connsiteY3" fmla="*/ 5633049 h 5633049"/>
              </a:gdLst>
              <a:ahLst/>
              <a:cxnLst>
                <a:cxn ang="0">
                  <a:pos x="connsiteX0" y="connsiteY0"/>
                </a:cxn>
                <a:cxn ang="0">
                  <a:pos x="connsiteX1" y="connsiteY1"/>
                </a:cxn>
                <a:cxn ang="0">
                  <a:pos x="connsiteX2" y="connsiteY2"/>
                </a:cxn>
                <a:cxn ang="0">
                  <a:pos x="connsiteX3" y="connsiteY3"/>
                </a:cxn>
              </a:cxnLst>
              <a:rect l="l" t="t" r="r" b="b"/>
              <a:pathLst>
                <a:path w="6538822" h="5633049">
                  <a:moveTo>
                    <a:pt x="0" y="5633049"/>
                  </a:moveTo>
                  <a:lnTo>
                    <a:pt x="6538822" y="0"/>
                  </a:lnTo>
                  <a:lnTo>
                    <a:pt x="5158596" y="5624423"/>
                  </a:lnTo>
                  <a:lnTo>
                    <a:pt x="0" y="5633049"/>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8" name="Freeform 37"/>
            <p:cNvSpPr>
              <a:spLocks/>
            </p:cNvSpPr>
            <p:nvPr/>
          </p:nvSpPr>
          <p:spPr bwMode="auto">
            <a:xfrm>
              <a:off x="1061006" y="659244"/>
              <a:ext cx="6103895" cy="6208382"/>
            </a:xfrm>
            <a:custGeom>
              <a:avLst/>
              <a:gdLst>
                <a:gd name="T0" fmla="*/ 3505 w 3505"/>
                <a:gd name="T1" fmla="*/ 0 h 3565"/>
                <a:gd name="T2" fmla="*/ 2103 w 3505"/>
                <a:gd name="T3" fmla="*/ 3565 h 3565"/>
                <a:gd name="T4" fmla="*/ 0 w 3505"/>
                <a:gd name="T5" fmla="*/ 3565 h 3565"/>
                <a:gd name="T6" fmla="*/ 3505 w 3505"/>
                <a:gd name="T7" fmla="*/ 0 h 3565"/>
              </a:gdLst>
              <a:ahLst/>
              <a:cxnLst>
                <a:cxn ang="0">
                  <a:pos x="T0" y="T1"/>
                </a:cxn>
                <a:cxn ang="0">
                  <a:pos x="T2" y="T3"/>
                </a:cxn>
                <a:cxn ang="0">
                  <a:pos x="T4" y="T5"/>
                </a:cxn>
                <a:cxn ang="0">
                  <a:pos x="T6" y="T7"/>
                </a:cxn>
              </a:cxnLst>
              <a:rect l="0" t="0" r="r" b="b"/>
              <a:pathLst>
                <a:path w="3505" h="3565">
                  <a:moveTo>
                    <a:pt x="3505" y="0"/>
                  </a:moveTo>
                  <a:lnTo>
                    <a:pt x="2103" y="3565"/>
                  </a:lnTo>
                  <a:lnTo>
                    <a:pt x="0" y="3565"/>
                  </a:lnTo>
                  <a:lnTo>
                    <a:pt x="3505" y="0"/>
                  </a:lnTo>
                  <a:close/>
                </a:path>
              </a:pathLst>
            </a:custGeom>
            <a:solidFill>
              <a:srgbClr val="C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6" name="Right Arrow 5"/>
            <p:cNvSpPr/>
            <p:nvPr/>
          </p:nvSpPr>
          <p:spPr>
            <a:xfrm rot="17596173">
              <a:off x="2896822" y="5428278"/>
              <a:ext cx="1622135" cy="734687"/>
            </a:xfrm>
            <a:custGeom>
              <a:avLst/>
              <a:gdLst>
                <a:gd name="connsiteX0" fmla="*/ 0 w 1371600"/>
                <a:gd name="connsiteY0" fmla="*/ 122545 h 490180"/>
                <a:gd name="connsiteX1" fmla="*/ 1126510 w 1371600"/>
                <a:gd name="connsiteY1" fmla="*/ 122545 h 490180"/>
                <a:gd name="connsiteX2" fmla="*/ 1126510 w 1371600"/>
                <a:gd name="connsiteY2" fmla="*/ 0 h 490180"/>
                <a:gd name="connsiteX3" fmla="*/ 1371600 w 1371600"/>
                <a:gd name="connsiteY3" fmla="*/ 245090 h 490180"/>
                <a:gd name="connsiteX4" fmla="*/ 1126510 w 1371600"/>
                <a:gd name="connsiteY4" fmla="*/ 490180 h 490180"/>
                <a:gd name="connsiteX5" fmla="*/ 1126510 w 1371600"/>
                <a:gd name="connsiteY5" fmla="*/ 367635 h 490180"/>
                <a:gd name="connsiteX6" fmla="*/ 0 w 1371600"/>
                <a:gd name="connsiteY6" fmla="*/ 367635 h 490180"/>
                <a:gd name="connsiteX7" fmla="*/ 0 w 1371600"/>
                <a:gd name="connsiteY7" fmla="*/ 122545 h 490180"/>
                <a:gd name="connsiteX0" fmla="*/ 0 w 1437244"/>
                <a:gd name="connsiteY0" fmla="*/ 89205 h 490180"/>
                <a:gd name="connsiteX1" fmla="*/ 1192154 w 1437244"/>
                <a:gd name="connsiteY1" fmla="*/ 122545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9205 h 490180"/>
                <a:gd name="connsiteX1" fmla="*/ 1144122 w 1437244"/>
                <a:gd name="connsiteY1" fmla="*/ 118316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8273 h 489248"/>
                <a:gd name="connsiteX1" fmla="*/ 1144122 w 1437244"/>
                <a:gd name="connsiteY1" fmla="*/ 117384 h 489248"/>
                <a:gd name="connsiteX2" fmla="*/ 1132121 w 1437244"/>
                <a:gd name="connsiteY2" fmla="*/ 0 h 489248"/>
                <a:gd name="connsiteX3" fmla="*/ 1437244 w 1437244"/>
                <a:gd name="connsiteY3" fmla="*/ 244158 h 489248"/>
                <a:gd name="connsiteX4" fmla="*/ 1192154 w 1437244"/>
                <a:gd name="connsiteY4" fmla="*/ 489248 h 489248"/>
                <a:gd name="connsiteX5" fmla="*/ 1192154 w 1437244"/>
                <a:gd name="connsiteY5" fmla="*/ 366703 h 489248"/>
                <a:gd name="connsiteX6" fmla="*/ 65644 w 1437244"/>
                <a:gd name="connsiteY6" fmla="*/ 366703 h 489248"/>
                <a:gd name="connsiteX7" fmla="*/ 0 w 1437244"/>
                <a:gd name="connsiteY7" fmla="*/ 88273 h 489248"/>
                <a:gd name="connsiteX0" fmla="*/ 0 w 1363050"/>
                <a:gd name="connsiteY0" fmla="*/ 88273 h 489248"/>
                <a:gd name="connsiteX1" fmla="*/ 1144122 w 1363050"/>
                <a:gd name="connsiteY1" fmla="*/ 117384 h 489248"/>
                <a:gd name="connsiteX2" fmla="*/ 1132121 w 1363050"/>
                <a:gd name="connsiteY2" fmla="*/ 0 h 489248"/>
                <a:gd name="connsiteX3" fmla="*/ 1363050 w 1363050"/>
                <a:gd name="connsiteY3" fmla="*/ 236959 h 489248"/>
                <a:gd name="connsiteX4" fmla="*/ 1192154 w 1363050"/>
                <a:gd name="connsiteY4" fmla="*/ 489248 h 489248"/>
                <a:gd name="connsiteX5" fmla="*/ 1192154 w 1363050"/>
                <a:gd name="connsiteY5" fmla="*/ 366703 h 489248"/>
                <a:gd name="connsiteX6" fmla="*/ 65644 w 1363050"/>
                <a:gd name="connsiteY6" fmla="*/ 366703 h 489248"/>
                <a:gd name="connsiteX7" fmla="*/ 0 w 1363050"/>
                <a:gd name="connsiteY7" fmla="*/ 88273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78994 w 1376400"/>
                <a:gd name="connsiteY6" fmla="*/ 366703 h 489248"/>
                <a:gd name="connsiteX7" fmla="*/ 0 w 1376400"/>
                <a:gd name="connsiteY7" fmla="*/ 40692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85445 w 1376400"/>
                <a:gd name="connsiteY6" fmla="*/ 381704 h 489248"/>
                <a:gd name="connsiteX7" fmla="*/ 0 w 1376400"/>
                <a:gd name="connsiteY7" fmla="*/ 40692 h 489248"/>
                <a:gd name="connsiteX0" fmla="*/ 0 w 1405685"/>
                <a:gd name="connsiteY0" fmla="*/ 0 h 549718"/>
                <a:gd name="connsiteX1" fmla="*/ 1186757 w 1405685"/>
                <a:gd name="connsiteY1" fmla="*/ 177854 h 549718"/>
                <a:gd name="connsiteX2" fmla="*/ 1174756 w 1405685"/>
                <a:gd name="connsiteY2" fmla="*/ 60470 h 549718"/>
                <a:gd name="connsiteX3" fmla="*/ 1405685 w 1405685"/>
                <a:gd name="connsiteY3" fmla="*/ 297429 h 549718"/>
                <a:gd name="connsiteX4" fmla="*/ 1234789 w 1405685"/>
                <a:gd name="connsiteY4" fmla="*/ 549718 h 549718"/>
                <a:gd name="connsiteX5" fmla="*/ 1234789 w 1405685"/>
                <a:gd name="connsiteY5" fmla="*/ 427173 h 549718"/>
                <a:gd name="connsiteX6" fmla="*/ 114730 w 1405685"/>
                <a:gd name="connsiteY6" fmla="*/ 442174 h 549718"/>
                <a:gd name="connsiteX7" fmla="*/ 0 w 1405685"/>
                <a:gd name="connsiteY7" fmla="*/ 0 h 549718"/>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34789 w 1405685"/>
                <a:gd name="connsiteY5" fmla="*/ 427173 h 589979"/>
                <a:gd name="connsiteX6" fmla="*/ 114730 w 1405685"/>
                <a:gd name="connsiteY6" fmla="*/ 442174 h 589979"/>
                <a:gd name="connsiteX7" fmla="*/ 0 w 1405685"/>
                <a:gd name="connsiteY7" fmla="*/ 0 h 589979"/>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45980 w 1405685"/>
                <a:gd name="connsiteY5" fmla="*/ 461464 h 589979"/>
                <a:gd name="connsiteX6" fmla="*/ 114730 w 1405685"/>
                <a:gd name="connsiteY6" fmla="*/ 442174 h 589979"/>
                <a:gd name="connsiteX7" fmla="*/ 0 w 1405685"/>
                <a:gd name="connsiteY7" fmla="*/ 0 h 589979"/>
                <a:gd name="connsiteX0" fmla="*/ 0 w 1435778"/>
                <a:gd name="connsiteY0" fmla="*/ 0 h 589979"/>
                <a:gd name="connsiteX1" fmla="*/ 1186757 w 1435778"/>
                <a:gd name="connsiteY1" fmla="*/ 177854 h 589979"/>
                <a:gd name="connsiteX2" fmla="*/ 1174756 w 1435778"/>
                <a:gd name="connsiteY2" fmla="*/ 60470 h 589979"/>
                <a:gd name="connsiteX3" fmla="*/ 1435778 w 1435778"/>
                <a:gd name="connsiteY3" fmla="*/ 359140 h 589979"/>
                <a:gd name="connsiteX4" fmla="*/ 1273432 w 1435778"/>
                <a:gd name="connsiteY4" fmla="*/ 589979 h 589979"/>
                <a:gd name="connsiteX5" fmla="*/ 1245980 w 1435778"/>
                <a:gd name="connsiteY5" fmla="*/ 461464 h 589979"/>
                <a:gd name="connsiteX6" fmla="*/ 114730 w 1435778"/>
                <a:gd name="connsiteY6" fmla="*/ 442174 h 589979"/>
                <a:gd name="connsiteX7" fmla="*/ 0 w 1435778"/>
                <a:gd name="connsiteY7" fmla="*/ 0 h 589979"/>
                <a:gd name="connsiteX0" fmla="*/ 0 w 1444748"/>
                <a:gd name="connsiteY0" fmla="*/ 0 h 589979"/>
                <a:gd name="connsiteX1" fmla="*/ 1186757 w 1444748"/>
                <a:gd name="connsiteY1" fmla="*/ 177854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82989 w 1444748"/>
                <a:gd name="connsiteY6" fmla="*/ 434495 h 589979"/>
                <a:gd name="connsiteX7" fmla="*/ 0 w 1444748"/>
                <a:gd name="connsiteY7" fmla="*/ 0 h 589979"/>
                <a:gd name="connsiteX0" fmla="*/ 0 w 1460649"/>
                <a:gd name="connsiteY0" fmla="*/ 0 h 589979"/>
                <a:gd name="connsiteX1" fmla="*/ 1206949 w 1460649"/>
                <a:gd name="connsiteY1" fmla="*/ 208275 h 589979"/>
                <a:gd name="connsiteX2" fmla="*/ 1174756 w 1460649"/>
                <a:gd name="connsiteY2" fmla="*/ 60470 h 589979"/>
                <a:gd name="connsiteX3" fmla="*/ 1460649 w 1460649"/>
                <a:gd name="connsiteY3" fmla="*/ 359111 h 589979"/>
                <a:gd name="connsiteX4" fmla="*/ 1273432 w 1460649"/>
                <a:gd name="connsiteY4" fmla="*/ 589979 h 589979"/>
                <a:gd name="connsiteX5" fmla="*/ 1249820 w 1460649"/>
                <a:gd name="connsiteY5" fmla="*/ 445594 h 589979"/>
                <a:gd name="connsiteX6" fmla="*/ 82989 w 1460649"/>
                <a:gd name="connsiteY6" fmla="*/ 434495 h 589979"/>
                <a:gd name="connsiteX7" fmla="*/ 0 w 1460649"/>
                <a:gd name="connsiteY7" fmla="*/ 0 h 589979"/>
                <a:gd name="connsiteX0" fmla="*/ 0 w 1547982"/>
                <a:gd name="connsiteY0" fmla="*/ 0 h 599476"/>
                <a:gd name="connsiteX1" fmla="*/ 1294282 w 1547982"/>
                <a:gd name="connsiteY1" fmla="*/ 217772 h 599476"/>
                <a:gd name="connsiteX2" fmla="*/ 1262089 w 1547982"/>
                <a:gd name="connsiteY2" fmla="*/ 69967 h 599476"/>
                <a:gd name="connsiteX3" fmla="*/ 1547982 w 1547982"/>
                <a:gd name="connsiteY3" fmla="*/ 368608 h 599476"/>
                <a:gd name="connsiteX4" fmla="*/ 1360765 w 1547982"/>
                <a:gd name="connsiteY4" fmla="*/ 599476 h 599476"/>
                <a:gd name="connsiteX5" fmla="*/ 1337153 w 1547982"/>
                <a:gd name="connsiteY5" fmla="*/ 455091 h 599476"/>
                <a:gd name="connsiteX6" fmla="*/ 170322 w 1547982"/>
                <a:gd name="connsiteY6" fmla="*/ 443992 h 599476"/>
                <a:gd name="connsiteX7" fmla="*/ 0 w 1547982"/>
                <a:gd name="connsiteY7" fmla="*/ 0 h 599476"/>
                <a:gd name="connsiteX0" fmla="*/ 0 w 1545355"/>
                <a:gd name="connsiteY0" fmla="*/ 0 h 599476"/>
                <a:gd name="connsiteX1" fmla="*/ 1294282 w 1545355"/>
                <a:gd name="connsiteY1" fmla="*/ 217772 h 599476"/>
                <a:gd name="connsiteX2" fmla="*/ 1262089 w 1545355"/>
                <a:gd name="connsiteY2" fmla="*/ 69967 h 599476"/>
                <a:gd name="connsiteX3" fmla="*/ 1545355 w 1545355"/>
                <a:gd name="connsiteY3" fmla="*/ 362499 h 599476"/>
                <a:gd name="connsiteX4" fmla="*/ 1360765 w 1545355"/>
                <a:gd name="connsiteY4" fmla="*/ 599476 h 599476"/>
                <a:gd name="connsiteX5" fmla="*/ 1337153 w 1545355"/>
                <a:gd name="connsiteY5" fmla="*/ 455091 h 599476"/>
                <a:gd name="connsiteX6" fmla="*/ 170322 w 1545355"/>
                <a:gd name="connsiteY6" fmla="*/ 443992 h 599476"/>
                <a:gd name="connsiteX7" fmla="*/ 0 w 1545355"/>
                <a:gd name="connsiteY7" fmla="*/ 0 h 599476"/>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37153 w 1545355"/>
                <a:gd name="connsiteY5" fmla="*/ 455091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35024 w 1545355"/>
                <a:gd name="connsiteY2" fmla="*/ 743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63683"/>
                <a:gd name="connsiteY0" fmla="*/ 0 h 598100"/>
                <a:gd name="connsiteX1" fmla="*/ 1294282 w 1563683"/>
                <a:gd name="connsiteY1" fmla="*/ 217772 h 598100"/>
                <a:gd name="connsiteX2" fmla="*/ 1235024 w 1563683"/>
                <a:gd name="connsiteY2" fmla="*/ 74367 h 598100"/>
                <a:gd name="connsiteX3" fmla="*/ 1563683 w 1563683"/>
                <a:gd name="connsiteY3" fmla="*/ 354618 h 598100"/>
                <a:gd name="connsiteX4" fmla="*/ 1414466 w 1563683"/>
                <a:gd name="connsiteY4" fmla="*/ 598100 h 598100"/>
                <a:gd name="connsiteX5" fmla="*/ 1375581 w 1563683"/>
                <a:gd name="connsiteY5" fmla="*/ 460283 h 598100"/>
                <a:gd name="connsiteX6" fmla="*/ 170322 w 1563683"/>
                <a:gd name="connsiteY6" fmla="*/ 443992 h 598100"/>
                <a:gd name="connsiteX7" fmla="*/ 0 w 1563683"/>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75581 w 1583815"/>
                <a:gd name="connsiteY5" fmla="*/ 460283 h 598100"/>
                <a:gd name="connsiteX6" fmla="*/ 170322 w 1583815"/>
                <a:gd name="connsiteY6" fmla="*/ 443992 h 598100"/>
                <a:gd name="connsiteX7" fmla="*/ 0 w 1583815"/>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815"/>
                <a:gd name="connsiteY0" fmla="*/ 0 h 598100"/>
                <a:gd name="connsiteX1" fmla="*/ 1312377 w 1583815"/>
                <a:gd name="connsiteY1" fmla="*/ 251754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374"/>
                <a:gd name="connsiteY0" fmla="*/ 0 h 598100"/>
                <a:gd name="connsiteX1" fmla="*/ 1312377 w 1583374"/>
                <a:gd name="connsiteY1" fmla="*/ 251754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302713 w 1583374"/>
                <a:gd name="connsiteY1" fmla="*/ 245469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294313 w 1583374"/>
                <a:gd name="connsiteY1" fmla="*/ 242121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734687"/>
                <a:gd name="connsiteX1" fmla="*/ 1294313 w 1583374"/>
                <a:gd name="connsiteY1" fmla="*/ 242121 h 734687"/>
                <a:gd name="connsiteX2" fmla="*/ 1235024 w 1583374"/>
                <a:gd name="connsiteY2" fmla="*/ 74367 h 734687"/>
                <a:gd name="connsiteX3" fmla="*/ 1583374 w 1583374"/>
                <a:gd name="connsiteY3" fmla="*/ 375802 h 734687"/>
                <a:gd name="connsiteX4" fmla="*/ 1473204 w 1583374"/>
                <a:gd name="connsiteY4" fmla="*/ 734687 h 734687"/>
                <a:gd name="connsiteX5" fmla="*/ 1367273 w 1583374"/>
                <a:gd name="connsiteY5" fmla="*/ 449379 h 734687"/>
                <a:gd name="connsiteX6" fmla="*/ 170322 w 1583374"/>
                <a:gd name="connsiteY6" fmla="*/ 443992 h 734687"/>
                <a:gd name="connsiteX7" fmla="*/ 0 w 1583374"/>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367273 w 1638732"/>
                <a:gd name="connsiteY5" fmla="*/ 449379 h 734687"/>
                <a:gd name="connsiteX6" fmla="*/ 170322 w 1638732"/>
                <a:gd name="connsiteY6" fmla="*/ 443992 h 734687"/>
                <a:gd name="connsiteX7" fmla="*/ 0 w 1638732"/>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35356 w 1638732"/>
                <a:gd name="connsiteY2" fmla="*/ 298268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15768 w 1638732"/>
                <a:gd name="connsiteY5" fmla="*/ 59037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38732"/>
                <a:gd name="connsiteY0" fmla="*/ 0 h 734687"/>
                <a:gd name="connsiteX1" fmla="*/ 1372619 w 1638732"/>
                <a:gd name="connsiteY1" fmla="*/ 414803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22135"/>
                <a:gd name="connsiteY0" fmla="*/ 0 h 734687"/>
                <a:gd name="connsiteX1" fmla="*/ 1372619 w 1622135"/>
                <a:gd name="connsiteY1" fmla="*/ 414803 h 734687"/>
                <a:gd name="connsiteX2" fmla="*/ 1320194 w 1622135"/>
                <a:gd name="connsiteY2" fmla="*/ 272419 h 734687"/>
                <a:gd name="connsiteX3" fmla="*/ 1622135 w 1622135"/>
                <a:gd name="connsiteY3" fmla="*/ 541212 h 734687"/>
                <a:gd name="connsiteX4" fmla="*/ 1473204 w 1622135"/>
                <a:gd name="connsiteY4" fmla="*/ 734687 h 734687"/>
                <a:gd name="connsiteX5" fmla="*/ 1439228 w 1622135"/>
                <a:gd name="connsiteY5" fmla="*/ 616701 h 734687"/>
                <a:gd name="connsiteX6" fmla="*/ 170322 w 1622135"/>
                <a:gd name="connsiteY6" fmla="*/ 443992 h 734687"/>
                <a:gd name="connsiteX7" fmla="*/ 0 w 1622135"/>
                <a:gd name="connsiteY7" fmla="*/ 0 h 734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22135" h="734687">
                  <a:moveTo>
                    <a:pt x="0" y="0"/>
                  </a:moveTo>
                  <a:lnTo>
                    <a:pt x="1372619" y="414803"/>
                  </a:lnTo>
                  <a:lnTo>
                    <a:pt x="1320194" y="272419"/>
                  </a:lnTo>
                  <a:lnTo>
                    <a:pt x="1622135" y="541212"/>
                  </a:lnTo>
                  <a:lnTo>
                    <a:pt x="1473204" y="734687"/>
                  </a:lnTo>
                  <a:lnTo>
                    <a:pt x="1439228" y="616701"/>
                  </a:lnTo>
                  <a:lnTo>
                    <a:pt x="170322" y="443992"/>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4" name="Right Arrow 5"/>
            <p:cNvSpPr/>
            <p:nvPr/>
          </p:nvSpPr>
          <p:spPr>
            <a:xfrm rot="17596173">
              <a:off x="4985863" y="3191524"/>
              <a:ext cx="657386" cy="297740"/>
            </a:xfrm>
            <a:custGeom>
              <a:avLst/>
              <a:gdLst>
                <a:gd name="connsiteX0" fmla="*/ 0 w 1371600"/>
                <a:gd name="connsiteY0" fmla="*/ 122545 h 490180"/>
                <a:gd name="connsiteX1" fmla="*/ 1126510 w 1371600"/>
                <a:gd name="connsiteY1" fmla="*/ 122545 h 490180"/>
                <a:gd name="connsiteX2" fmla="*/ 1126510 w 1371600"/>
                <a:gd name="connsiteY2" fmla="*/ 0 h 490180"/>
                <a:gd name="connsiteX3" fmla="*/ 1371600 w 1371600"/>
                <a:gd name="connsiteY3" fmla="*/ 245090 h 490180"/>
                <a:gd name="connsiteX4" fmla="*/ 1126510 w 1371600"/>
                <a:gd name="connsiteY4" fmla="*/ 490180 h 490180"/>
                <a:gd name="connsiteX5" fmla="*/ 1126510 w 1371600"/>
                <a:gd name="connsiteY5" fmla="*/ 367635 h 490180"/>
                <a:gd name="connsiteX6" fmla="*/ 0 w 1371600"/>
                <a:gd name="connsiteY6" fmla="*/ 367635 h 490180"/>
                <a:gd name="connsiteX7" fmla="*/ 0 w 1371600"/>
                <a:gd name="connsiteY7" fmla="*/ 122545 h 490180"/>
                <a:gd name="connsiteX0" fmla="*/ 0 w 1437244"/>
                <a:gd name="connsiteY0" fmla="*/ 89205 h 490180"/>
                <a:gd name="connsiteX1" fmla="*/ 1192154 w 1437244"/>
                <a:gd name="connsiteY1" fmla="*/ 122545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9205 h 490180"/>
                <a:gd name="connsiteX1" fmla="*/ 1144122 w 1437244"/>
                <a:gd name="connsiteY1" fmla="*/ 118316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8273 h 489248"/>
                <a:gd name="connsiteX1" fmla="*/ 1144122 w 1437244"/>
                <a:gd name="connsiteY1" fmla="*/ 117384 h 489248"/>
                <a:gd name="connsiteX2" fmla="*/ 1132121 w 1437244"/>
                <a:gd name="connsiteY2" fmla="*/ 0 h 489248"/>
                <a:gd name="connsiteX3" fmla="*/ 1437244 w 1437244"/>
                <a:gd name="connsiteY3" fmla="*/ 244158 h 489248"/>
                <a:gd name="connsiteX4" fmla="*/ 1192154 w 1437244"/>
                <a:gd name="connsiteY4" fmla="*/ 489248 h 489248"/>
                <a:gd name="connsiteX5" fmla="*/ 1192154 w 1437244"/>
                <a:gd name="connsiteY5" fmla="*/ 366703 h 489248"/>
                <a:gd name="connsiteX6" fmla="*/ 65644 w 1437244"/>
                <a:gd name="connsiteY6" fmla="*/ 366703 h 489248"/>
                <a:gd name="connsiteX7" fmla="*/ 0 w 1437244"/>
                <a:gd name="connsiteY7" fmla="*/ 88273 h 489248"/>
                <a:gd name="connsiteX0" fmla="*/ 0 w 1363050"/>
                <a:gd name="connsiteY0" fmla="*/ 88273 h 489248"/>
                <a:gd name="connsiteX1" fmla="*/ 1144122 w 1363050"/>
                <a:gd name="connsiteY1" fmla="*/ 117384 h 489248"/>
                <a:gd name="connsiteX2" fmla="*/ 1132121 w 1363050"/>
                <a:gd name="connsiteY2" fmla="*/ 0 h 489248"/>
                <a:gd name="connsiteX3" fmla="*/ 1363050 w 1363050"/>
                <a:gd name="connsiteY3" fmla="*/ 236959 h 489248"/>
                <a:gd name="connsiteX4" fmla="*/ 1192154 w 1363050"/>
                <a:gd name="connsiteY4" fmla="*/ 489248 h 489248"/>
                <a:gd name="connsiteX5" fmla="*/ 1192154 w 1363050"/>
                <a:gd name="connsiteY5" fmla="*/ 366703 h 489248"/>
                <a:gd name="connsiteX6" fmla="*/ 65644 w 1363050"/>
                <a:gd name="connsiteY6" fmla="*/ 366703 h 489248"/>
                <a:gd name="connsiteX7" fmla="*/ 0 w 1363050"/>
                <a:gd name="connsiteY7" fmla="*/ 88273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78994 w 1376400"/>
                <a:gd name="connsiteY6" fmla="*/ 366703 h 489248"/>
                <a:gd name="connsiteX7" fmla="*/ 0 w 1376400"/>
                <a:gd name="connsiteY7" fmla="*/ 40692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85445 w 1376400"/>
                <a:gd name="connsiteY6" fmla="*/ 381704 h 489248"/>
                <a:gd name="connsiteX7" fmla="*/ 0 w 1376400"/>
                <a:gd name="connsiteY7" fmla="*/ 40692 h 489248"/>
                <a:gd name="connsiteX0" fmla="*/ 0 w 1405685"/>
                <a:gd name="connsiteY0" fmla="*/ 0 h 549718"/>
                <a:gd name="connsiteX1" fmla="*/ 1186757 w 1405685"/>
                <a:gd name="connsiteY1" fmla="*/ 177854 h 549718"/>
                <a:gd name="connsiteX2" fmla="*/ 1174756 w 1405685"/>
                <a:gd name="connsiteY2" fmla="*/ 60470 h 549718"/>
                <a:gd name="connsiteX3" fmla="*/ 1405685 w 1405685"/>
                <a:gd name="connsiteY3" fmla="*/ 297429 h 549718"/>
                <a:gd name="connsiteX4" fmla="*/ 1234789 w 1405685"/>
                <a:gd name="connsiteY4" fmla="*/ 549718 h 549718"/>
                <a:gd name="connsiteX5" fmla="*/ 1234789 w 1405685"/>
                <a:gd name="connsiteY5" fmla="*/ 427173 h 549718"/>
                <a:gd name="connsiteX6" fmla="*/ 114730 w 1405685"/>
                <a:gd name="connsiteY6" fmla="*/ 442174 h 549718"/>
                <a:gd name="connsiteX7" fmla="*/ 0 w 1405685"/>
                <a:gd name="connsiteY7" fmla="*/ 0 h 549718"/>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34789 w 1405685"/>
                <a:gd name="connsiteY5" fmla="*/ 427173 h 589979"/>
                <a:gd name="connsiteX6" fmla="*/ 114730 w 1405685"/>
                <a:gd name="connsiteY6" fmla="*/ 442174 h 589979"/>
                <a:gd name="connsiteX7" fmla="*/ 0 w 1405685"/>
                <a:gd name="connsiteY7" fmla="*/ 0 h 589979"/>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45980 w 1405685"/>
                <a:gd name="connsiteY5" fmla="*/ 461464 h 589979"/>
                <a:gd name="connsiteX6" fmla="*/ 114730 w 1405685"/>
                <a:gd name="connsiteY6" fmla="*/ 442174 h 589979"/>
                <a:gd name="connsiteX7" fmla="*/ 0 w 1405685"/>
                <a:gd name="connsiteY7" fmla="*/ 0 h 589979"/>
                <a:gd name="connsiteX0" fmla="*/ 0 w 1435778"/>
                <a:gd name="connsiteY0" fmla="*/ 0 h 589979"/>
                <a:gd name="connsiteX1" fmla="*/ 1186757 w 1435778"/>
                <a:gd name="connsiteY1" fmla="*/ 177854 h 589979"/>
                <a:gd name="connsiteX2" fmla="*/ 1174756 w 1435778"/>
                <a:gd name="connsiteY2" fmla="*/ 60470 h 589979"/>
                <a:gd name="connsiteX3" fmla="*/ 1435778 w 1435778"/>
                <a:gd name="connsiteY3" fmla="*/ 359140 h 589979"/>
                <a:gd name="connsiteX4" fmla="*/ 1273432 w 1435778"/>
                <a:gd name="connsiteY4" fmla="*/ 589979 h 589979"/>
                <a:gd name="connsiteX5" fmla="*/ 1245980 w 1435778"/>
                <a:gd name="connsiteY5" fmla="*/ 461464 h 589979"/>
                <a:gd name="connsiteX6" fmla="*/ 114730 w 1435778"/>
                <a:gd name="connsiteY6" fmla="*/ 442174 h 589979"/>
                <a:gd name="connsiteX7" fmla="*/ 0 w 1435778"/>
                <a:gd name="connsiteY7" fmla="*/ 0 h 589979"/>
                <a:gd name="connsiteX0" fmla="*/ 0 w 1444748"/>
                <a:gd name="connsiteY0" fmla="*/ 0 h 589979"/>
                <a:gd name="connsiteX1" fmla="*/ 1186757 w 1444748"/>
                <a:gd name="connsiteY1" fmla="*/ 177854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82989 w 1444748"/>
                <a:gd name="connsiteY6" fmla="*/ 434495 h 589979"/>
                <a:gd name="connsiteX7" fmla="*/ 0 w 1444748"/>
                <a:gd name="connsiteY7" fmla="*/ 0 h 589979"/>
                <a:gd name="connsiteX0" fmla="*/ 0 w 1460649"/>
                <a:gd name="connsiteY0" fmla="*/ 0 h 589979"/>
                <a:gd name="connsiteX1" fmla="*/ 1206949 w 1460649"/>
                <a:gd name="connsiteY1" fmla="*/ 208275 h 589979"/>
                <a:gd name="connsiteX2" fmla="*/ 1174756 w 1460649"/>
                <a:gd name="connsiteY2" fmla="*/ 60470 h 589979"/>
                <a:gd name="connsiteX3" fmla="*/ 1460649 w 1460649"/>
                <a:gd name="connsiteY3" fmla="*/ 359111 h 589979"/>
                <a:gd name="connsiteX4" fmla="*/ 1273432 w 1460649"/>
                <a:gd name="connsiteY4" fmla="*/ 589979 h 589979"/>
                <a:gd name="connsiteX5" fmla="*/ 1249820 w 1460649"/>
                <a:gd name="connsiteY5" fmla="*/ 445594 h 589979"/>
                <a:gd name="connsiteX6" fmla="*/ 82989 w 1460649"/>
                <a:gd name="connsiteY6" fmla="*/ 434495 h 589979"/>
                <a:gd name="connsiteX7" fmla="*/ 0 w 1460649"/>
                <a:gd name="connsiteY7" fmla="*/ 0 h 589979"/>
                <a:gd name="connsiteX0" fmla="*/ 0 w 1547982"/>
                <a:gd name="connsiteY0" fmla="*/ 0 h 599476"/>
                <a:gd name="connsiteX1" fmla="*/ 1294282 w 1547982"/>
                <a:gd name="connsiteY1" fmla="*/ 217772 h 599476"/>
                <a:gd name="connsiteX2" fmla="*/ 1262089 w 1547982"/>
                <a:gd name="connsiteY2" fmla="*/ 69967 h 599476"/>
                <a:gd name="connsiteX3" fmla="*/ 1547982 w 1547982"/>
                <a:gd name="connsiteY3" fmla="*/ 368608 h 599476"/>
                <a:gd name="connsiteX4" fmla="*/ 1360765 w 1547982"/>
                <a:gd name="connsiteY4" fmla="*/ 599476 h 599476"/>
                <a:gd name="connsiteX5" fmla="*/ 1337153 w 1547982"/>
                <a:gd name="connsiteY5" fmla="*/ 455091 h 599476"/>
                <a:gd name="connsiteX6" fmla="*/ 170322 w 1547982"/>
                <a:gd name="connsiteY6" fmla="*/ 443992 h 599476"/>
                <a:gd name="connsiteX7" fmla="*/ 0 w 1547982"/>
                <a:gd name="connsiteY7" fmla="*/ 0 h 599476"/>
                <a:gd name="connsiteX0" fmla="*/ 0 w 1545355"/>
                <a:gd name="connsiteY0" fmla="*/ 0 h 599476"/>
                <a:gd name="connsiteX1" fmla="*/ 1294282 w 1545355"/>
                <a:gd name="connsiteY1" fmla="*/ 217772 h 599476"/>
                <a:gd name="connsiteX2" fmla="*/ 1262089 w 1545355"/>
                <a:gd name="connsiteY2" fmla="*/ 69967 h 599476"/>
                <a:gd name="connsiteX3" fmla="*/ 1545355 w 1545355"/>
                <a:gd name="connsiteY3" fmla="*/ 362499 h 599476"/>
                <a:gd name="connsiteX4" fmla="*/ 1360765 w 1545355"/>
                <a:gd name="connsiteY4" fmla="*/ 599476 h 599476"/>
                <a:gd name="connsiteX5" fmla="*/ 1337153 w 1545355"/>
                <a:gd name="connsiteY5" fmla="*/ 455091 h 599476"/>
                <a:gd name="connsiteX6" fmla="*/ 170322 w 1545355"/>
                <a:gd name="connsiteY6" fmla="*/ 443992 h 599476"/>
                <a:gd name="connsiteX7" fmla="*/ 0 w 1545355"/>
                <a:gd name="connsiteY7" fmla="*/ 0 h 599476"/>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37153 w 1545355"/>
                <a:gd name="connsiteY5" fmla="*/ 455091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35024 w 1545355"/>
                <a:gd name="connsiteY2" fmla="*/ 743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63683"/>
                <a:gd name="connsiteY0" fmla="*/ 0 h 598100"/>
                <a:gd name="connsiteX1" fmla="*/ 1294282 w 1563683"/>
                <a:gd name="connsiteY1" fmla="*/ 217772 h 598100"/>
                <a:gd name="connsiteX2" fmla="*/ 1235024 w 1563683"/>
                <a:gd name="connsiteY2" fmla="*/ 74367 h 598100"/>
                <a:gd name="connsiteX3" fmla="*/ 1563683 w 1563683"/>
                <a:gd name="connsiteY3" fmla="*/ 354618 h 598100"/>
                <a:gd name="connsiteX4" fmla="*/ 1414466 w 1563683"/>
                <a:gd name="connsiteY4" fmla="*/ 598100 h 598100"/>
                <a:gd name="connsiteX5" fmla="*/ 1375581 w 1563683"/>
                <a:gd name="connsiteY5" fmla="*/ 460283 h 598100"/>
                <a:gd name="connsiteX6" fmla="*/ 170322 w 1563683"/>
                <a:gd name="connsiteY6" fmla="*/ 443992 h 598100"/>
                <a:gd name="connsiteX7" fmla="*/ 0 w 1563683"/>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75581 w 1583815"/>
                <a:gd name="connsiteY5" fmla="*/ 460283 h 598100"/>
                <a:gd name="connsiteX6" fmla="*/ 170322 w 1583815"/>
                <a:gd name="connsiteY6" fmla="*/ 443992 h 598100"/>
                <a:gd name="connsiteX7" fmla="*/ 0 w 1583815"/>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815"/>
                <a:gd name="connsiteY0" fmla="*/ 0 h 598100"/>
                <a:gd name="connsiteX1" fmla="*/ 1312377 w 1583815"/>
                <a:gd name="connsiteY1" fmla="*/ 251754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374"/>
                <a:gd name="connsiteY0" fmla="*/ 0 h 598100"/>
                <a:gd name="connsiteX1" fmla="*/ 1312377 w 1583374"/>
                <a:gd name="connsiteY1" fmla="*/ 251754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302713 w 1583374"/>
                <a:gd name="connsiteY1" fmla="*/ 245469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294313 w 1583374"/>
                <a:gd name="connsiteY1" fmla="*/ 242121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734687"/>
                <a:gd name="connsiteX1" fmla="*/ 1294313 w 1583374"/>
                <a:gd name="connsiteY1" fmla="*/ 242121 h 734687"/>
                <a:gd name="connsiteX2" fmla="*/ 1235024 w 1583374"/>
                <a:gd name="connsiteY2" fmla="*/ 74367 h 734687"/>
                <a:gd name="connsiteX3" fmla="*/ 1583374 w 1583374"/>
                <a:gd name="connsiteY3" fmla="*/ 375802 h 734687"/>
                <a:gd name="connsiteX4" fmla="*/ 1473204 w 1583374"/>
                <a:gd name="connsiteY4" fmla="*/ 734687 h 734687"/>
                <a:gd name="connsiteX5" fmla="*/ 1367273 w 1583374"/>
                <a:gd name="connsiteY5" fmla="*/ 449379 h 734687"/>
                <a:gd name="connsiteX6" fmla="*/ 170322 w 1583374"/>
                <a:gd name="connsiteY6" fmla="*/ 443992 h 734687"/>
                <a:gd name="connsiteX7" fmla="*/ 0 w 1583374"/>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367273 w 1638732"/>
                <a:gd name="connsiteY5" fmla="*/ 449379 h 734687"/>
                <a:gd name="connsiteX6" fmla="*/ 170322 w 1638732"/>
                <a:gd name="connsiteY6" fmla="*/ 443992 h 734687"/>
                <a:gd name="connsiteX7" fmla="*/ 0 w 1638732"/>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35356 w 1638732"/>
                <a:gd name="connsiteY2" fmla="*/ 298268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15768 w 1638732"/>
                <a:gd name="connsiteY5" fmla="*/ 59037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38732"/>
                <a:gd name="connsiteY0" fmla="*/ 0 h 734687"/>
                <a:gd name="connsiteX1" fmla="*/ 1372619 w 1638732"/>
                <a:gd name="connsiteY1" fmla="*/ 414803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22135"/>
                <a:gd name="connsiteY0" fmla="*/ 0 h 734687"/>
                <a:gd name="connsiteX1" fmla="*/ 1372619 w 1622135"/>
                <a:gd name="connsiteY1" fmla="*/ 414803 h 734687"/>
                <a:gd name="connsiteX2" fmla="*/ 1320194 w 1622135"/>
                <a:gd name="connsiteY2" fmla="*/ 272419 h 734687"/>
                <a:gd name="connsiteX3" fmla="*/ 1622135 w 1622135"/>
                <a:gd name="connsiteY3" fmla="*/ 541212 h 734687"/>
                <a:gd name="connsiteX4" fmla="*/ 1473204 w 1622135"/>
                <a:gd name="connsiteY4" fmla="*/ 734687 h 734687"/>
                <a:gd name="connsiteX5" fmla="*/ 1439228 w 1622135"/>
                <a:gd name="connsiteY5" fmla="*/ 616701 h 734687"/>
                <a:gd name="connsiteX6" fmla="*/ 170322 w 1622135"/>
                <a:gd name="connsiteY6" fmla="*/ 443992 h 734687"/>
                <a:gd name="connsiteX7" fmla="*/ 0 w 1622135"/>
                <a:gd name="connsiteY7" fmla="*/ 0 h 734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22135" h="734687">
                  <a:moveTo>
                    <a:pt x="0" y="0"/>
                  </a:moveTo>
                  <a:lnTo>
                    <a:pt x="1372619" y="414803"/>
                  </a:lnTo>
                  <a:lnTo>
                    <a:pt x="1320194" y="272419"/>
                  </a:lnTo>
                  <a:lnTo>
                    <a:pt x="1622135" y="541212"/>
                  </a:lnTo>
                  <a:lnTo>
                    <a:pt x="1473204" y="734687"/>
                  </a:lnTo>
                  <a:lnTo>
                    <a:pt x="1439228" y="616701"/>
                  </a:lnTo>
                  <a:lnTo>
                    <a:pt x="170322" y="443992"/>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grpSp>
        <p:nvGrpSpPr>
          <p:cNvPr id="60" name="Group 59"/>
          <p:cNvGrpSpPr/>
          <p:nvPr/>
        </p:nvGrpSpPr>
        <p:grpSpPr>
          <a:xfrm>
            <a:off x="4460915" y="2120222"/>
            <a:ext cx="1983548" cy="1180724"/>
            <a:chOff x="5020643" y="2892304"/>
            <a:chExt cx="1983548" cy="1180724"/>
          </a:xfrm>
          <a:solidFill>
            <a:schemeClr val="bg1">
              <a:lumMod val="65000"/>
            </a:schemeClr>
          </a:solidFill>
        </p:grpSpPr>
        <p:sp>
          <p:nvSpPr>
            <p:cNvPr id="61" name="Freeform 60"/>
            <p:cNvSpPr>
              <a:spLocks/>
            </p:cNvSpPr>
            <p:nvPr/>
          </p:nvSpPr>
          <p:spPr bwMode="auto">
            <a:xfrm>
              <a:off x="6835267" y="3792650"/>
              <a:ext cx="168924" cy="280378"/>
            </a:xfrm>
            <a:custGeom>
              <a:avLst/>
              <a:gdLst>
                <a:gd name="T0" fmla="*/ 66 w 97"/>
                <a:gd name="T1" fmla="*/ 0 h 161"/>
                <a:gd name="T2" fmla="*/ 97 w 97"/>
                <a:gd name="T3" fmla="*/ 0 h 161"/>
                <a:gd name="T4" fmla="*/ 32 w 97"/>
                <a:gd name="T5" fmla="*/ 161 h 161"/>
                <a:gd name="T6" fmla="*/ 0 w 97"/>
                <a:gd name="T7" fmla="*/ 161 h 161"/>
                <a:gd name="T8" fmla="*/ 66 w 97"/>
                <a:gd name="T9" fmla="*/ 0 h 161"/>
              </a:gdLst>
              <a:ahLst/>
              <a:cxnLst>
                <a:cxn ang="0">
                  <a:pos x="T0" y="T1"/>
                </a:cxn>
                <a:cxn ang="0">
                  <a:pos x="T2" y="T3"/>
                </a:cxn>
                <a:cxn ang="0">
                  <a:pos x="T4" y="T5"/>
                </a:cxn>
                <a:cxn ang="0">
                  <a:pos x="T6" y="T7"/>
                </a:cxn>
                <a:cxn ang="0">
                  <a:pos x="T8" y="T9"/>
                </a:cxn>
              </a:cxnLst>
              <a:rect l="0" t="0" r="r" b="b"/>
              <a:pathLst>
                <a:path w="97" h="161">
                  <a:moveTo>
                    <a:pt x="66" y="0"/>
                  </a:moveTo>
                  <a:lnTo>
                    <a:pt x="97" y="0"/>
                  </a:lnTo>
                  <a:lnTo>
                    <a:pt x="32" y="161"/>
                  </a:lnTo>
                  <a:lnTo>
                    <a:pt x="0" y="161"/>
                  </a:lnTo>
                  <a:lnTo>
                    <a:pt x="6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62" name="Freeform 61"/>
            <p:cNvSpPr>
              <a:spLocks/>
            </p:cNvSpPr>
            <p:nvPr/>
          </p:nvSpPr>
          <p:spPr bwMode="auto">
            <a:xfrm>
              <a:off x="5020643" y="3834446"/>
              <a:ext cx="290828" cy="238582"/>
            </a:xfrm>
            <a:custGeom>
              <a:avLst/>
              <a:gdLst>
                <a:gd name="T0" fmla="*/ 134 w 167"/>
                <a:gd name="T1" fmla="*/ 0 h 137"/>
                <a:gd name="T2" fmla="*/ 167 w 167"/>
                <a:gd name="T3" fmla="*/ 0 h 137"/>
                <a:gd name="T4" fmla="*/ 33 w 167"/>
                <a:gd name="T5" fmla="*/ 137 h 137"/>
                <a:gd name="T6" fmla="*/ 0 w 167"/>
                <a:gd name="T7" fmla="*/ 137 h 137"/>
                <a:gd name="T8" fmla="*/ 134 w 167"/>
                <a:gd name="T9" fmla="*/ 0 h 137"/>
              </a:gdLst>
              <a:ahLst/>
              <a:cxnLst>
                <a:cxn ang="0">
                  <a:pos x="T0" y="T1"/>
                </a:cxn>
                <a:cxn ang="0">
                  <a:pos x="T2" y="T3"/>
                </a:cxn>
                <a:cxn ang="0">
                  <a:pos x="T4" y="T5"/>
                </a:cxn>
                <a:cxn ang="0">
                  <a:pos x="T6" y="T7"/>
                </a:cxn>
                <a:cxn ang="0">
                  <a:pos x="T8" y="T9"/>
                </a:cxn>
              </a:cxnLst>
              <a:rect l="0" t="0" r="r" b="b"/>
              <a:pathLst>
                <a:path w="167" h="137">
                  <a:moveTo>
                    <a:pt x="134" y="0"/>
                  </a:moveTo>
                  <a:lnTo>
                    <a:pt x="167" y="0"/>
                  </a:lnTo>
                  <a:lnTo>
                    <a:pt x="33" y="137"/>
                  </a:lnTo>
                  <a:lnTo>
                    <a:pt x="0" y="137"/>
                  </a:lnTo>
                  <a:lnTo>
                    <a:pt x="1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nvGrpSpPr>
            <p:cNvPr id="63" name="Group 62"/>
            <p:cNvGrpSpPr/>
            <p:nvPr/>
          </p:nvGrpSpPr>
          <p:grpSpPr>
            <a:xfrm>
              <a:off x="5125131" y="2892304"/>
              <a:ext cx="1809400" cy="1074494"/>
              <a:chOff x="3711576" y="3146425"/>
              <a:chExt cx="1649413" cy="979487"/>
            </a:xfrm>
            <a:grpFill/>
            <a:effectLst>
              <a:outerShdw dir="13500000" sy="23000" kx="1200000" algn="br" rotWithShape="0">
                <a:prstClr val="black">
                  <a:alpha val="12000"/>
                </a:prstClr>
              </a:outerShdw>
            </a:effectLst>
          </p:grpSpPr>
          <p:sp>
            <p:nvSpPr>
              <p:cNvPr id="66" name="Freeform 65"/>
              <p:cNvSpPr>
                <a:spLocks/>
              </p:cNvSpPr>
              <p:nvPr/>
            </p:nvSpPr>
            <p:spPr bwMode="auto">
              <a:xfrm>
                <a:off x="3711576" y="3146425"/>
                <a:ext cx="1649413" cy="979487"/>
              </a:xfrm>
              <a:custGeom>
                <a:avLst/>
                <a:gdLst>
                  <a:gd name="T0" fmla="*/ 0 w 1039"/>
                  <a:gd name="T1" fmla="*/ 0 h 617"/>
                  <a:gd name="T2" fmla="*/ 1039 w 1039"/>
                  <a:gd name="T3" fmla="*/ 0 h 617"/>
                  <a:gd name="T4" fmla="*/ 1039 w 1039"/>
                  <a:gd name="T5" fmla="*/ 617 h 617"/>
                  <a:gd name="T6" fmla="*/ 1008 w 1039"/>
                  <a:gd name="T7" fmla="*/ 617 h 617"/>
                  <a:gd name="T8" fmla="*/ 1008 w 1039"/>
                  <a:gd name="T9" fmla="*/ 33 h 617"/>
                  <a:gd name="T10" fmla="*/ 32 w 1039"/>
                  <a:gd name="T11" fmla="*/ 33 h 617"/>
                  <a:gd name="T12" fmla="*/ 32 w 1039"/>
                  <a:gd name="T13" fmla="*/ 617 h 617"/>
                  <a:gd name="T14" fmla="*/ 0 w 1039"/>
                  <a:gd name="T15" fmla="*/ 617 h 617"/>
                  <a:gd name="T16" fmla="*/ 0 w 1039"/>
                  <a:gd name="T17" fmla="*/ 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39" h="617">
                    <a:moveTo>
                      <a:pt x="0" y="0"/>
                    </a:moveTo>
                    <a:lnTo>
                      <a:pt x="1039" y="0"/>
                    </a:lnTo>
                    <a:lnTo>
                      <a:pt x="1039" y="617"/>
                    </a:lnTo>
                    <a:lnTo>
                      <a:pt x="1008" y="617"/>
                    </a:lnTo>
                    <a:lnTo>
                      <a:pt x="1008" y="33"/>
                    </a:lnTo>
                    <a:lnTo>
                      <a:pt x="32" y="33"/>
                    </a:lnTo>
                    <a:lnTo>
                      <a:pt x="32" y="617"/>
                    </a:lnTo>
                    <a:lnTo>
                      <a:pt x="0" y="617"/>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67" name="Rectangle 66"/>
              <p:cNvSpPr>
                <a:spLocks noChangeArrowheads="1"/>
              </p:cNvSpPr>
              <p:nvPr/>
            </p:nvSpPr>
            <p:spPr bwMode="auto">
              <a:xfrm>
                <a:off x="3748088" y="3182938"/>
                <a:ext cx="1587500" cy="4254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IN"/>
              </a:p>
            </p:txBody>
          </p:sp>
        </p:grpSp>
      </p:grpSp>
      <p:grpSp>
        <p:nvGrpSpPr>
          <p:cNvPr id="68" name="Group 67"/>
          <p:cNvGrpSpPr/>
          <p:nvPr/>
        </p:nvGrpSpPr>
        <p:grpSpPr>
          <a:xfrm>
            <a:off x="5719562" y="1449946"/>
            <a:ext cx="1067413" cy="635387"/>
            <a:chOff x="5020643" y="2892304"/>
            <a:chExt cx="1983548" cy="1180724"/>
          </a:xfrm>
          <a:solidFill>
            <a:schemeClr val="bg1">
              <a:lumMod val="65000"/>
            </a:schemeClr>
          </a:solidFill>
        </p:grpSpPr>
        <p:sp>
          <p:nvSpPr>
            <p:cNvPr id="69" name="Freeform 68"/>
            <p:cNvSpPr>
              <a:spLocks/>
            </p:cNvSpPr>
            <p:nvPr/>
          </p:nvSpPr>
          <p:spPr bwMode="auto">
            <a:xfrm>
              <a:off x="6835267" y="3792650"/>
              <a:ext cx="168924" cy="280378"/>
            </a:xfrm>
            <a:custGeom>
              <a:avLst/>
              <a:gdLst>
                <a:gd name="T0" fmla="*/ 66 w 97"/>
                <a:gd name="T1" fmla="*/ 0 h 161"/>
                <a:gd name="T2" fmla="*/ 97 w 97"/>
                <a:gd name="T3" fmla="*/ 0 h 161"/>
                <a:gd name="T4" fmla="*/ 32 w 97"/>
                <a:gd name="T5" fmla="*/ 161 h 161"/>
                <a:gd name="T6" fmla="*/ 0 w 97"/>
                <a:gd name="T7" fmla="*/ 161 h 161"/>
                <a:gd name="T8" fmla="*/ 66 w 97"/>
                <a:gd name="T9" fmla="*/ 0 h 161"/>
              </a:gdLst>
              <a:ahLst/>
              <a:cxnLst>
                <a:cxn ang="0">
                  <a:pos x="T0" y="T1"/>
                </a:cxn>
                <a:cxn ang="0">
                  <a:pos x="T2" y="T3"/>
                </a:cxn>
                <a:cxn ang="0">
                  <a:pos x="T4" y="T5"/>
                </a:cxn>
                <a:cxn ang="0">
                  <a:pos x="T6" y="T7"/>
                </a:cxn>
                <a:cxn ang="0">
                  <a:pos x="T8" y="T9"/>
                </a:cxn>
              </a:cxnLst>
              <a:rect l="0" t="0" r="r" b="b"/>
              <a:pathLst>
                <a:path w="97" h="161">
                  <a:moveTo>
                    <a:pt x="66" y="0"/>
                  </a:moveTo>
                  <a:lnTo>
                    <a:pt x="97" y="0"/>
                  </a:lnTo>
                  <a:lnTo>
                    <a:pt x="32" y="161"/>
                  </a:lnTo>
                  <a:lnTo>
                    <a:pt x="0" y="161"/>
                  </a:lnTo>
                  <a:lnTo>
                    <a:pt x="6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70" name="Freeform 69"/>
            <p:cNvSpPr>
              <a:spLocks/>
            </p:cNvSpPr>
            <p:nvPr/>
          </p:nvSpPr>
          <p:spPr bwMode="auto">
            <a:xfrm>
              <a:off x="5020643" y="3834446"/>
              <a:ext cx="290828" cy="238582"/>
            </a:xfrm>
            <a:custGeom>
              <a:avLst/>
              <a:gdLst>
                <a:gd name="T0" fmla="*/ 134 w 167"/>
                <a:gd name="T1" fmla="*/ 0 h 137"/>
                <a:gd name="T2" fmla="*/ 167 w 167"/>
                <a:gd name="T3" fmla="*/ 0 h 137"/>
                <a:gd name="T4" fmla="*/ 33 w 167"/>
                <a:gd name="T5" fmla="*/ 137 h 137"/>
                <a:gd name="T6" fmla="*/ 0 w 167"/>
                <a:gd name="T7" fmla="*/ 137 h 137"/>
                <a:gd name="T8" fmla="*/ 134 w 167"/>
                <a:gd name="T9" fmla="*/ 0 h 137"/>
              </a:gdLst>
              <a:ahLst/>
              <a:cxnLst>
                <a:cxn ang="0">
                  <a:pos x="T0" y="T1"/>
                </a:cxn>
                <a:cxn ang="0">
                  <a:pos x="T2" y="T3"/>
                </a:cxn>
                <a:cxn ang="0">
                  <a:pos x="T4" y="T5"/>
                </a:cxn>
                <a:cxn ang="0">
                  <a:pos x="T6" y="T7"/>
                </a:cxn>
                <a:cxn ang="0">
                  <a:pos x="T8" y="T9"/>
                </a:cxn>
              </a:cxnLst>
              <a:rect l="0" t="0" r="r" b="b"/>
              <a:pathLst>
                <a:path w="167" h="137">
                  <a:moveTo>
                    <a:pt x="134" y="0"/>
                  </a:moveTo>
                  <a:lnTo>
                    <a:pt x="167" y="0"/>
                  </a:lnTo>
                  <a:lnTo>
                    <a:pt x="33" y="137"/>
                  </a:lnTo>
                  <a:lnTo>
                    <a:pt x="0" y="137"/>
                  </a:lnTo>
                  <a:lnTo>
                    <a:pt x="1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nvGrpSpPr>
            <p:cNvPr id="71" name="Group 70"/>
            <p:cNvGrpSpPr/>
            <p:nvPr/>
          </p:nvGrpSpPr>
          <p:grpSpPr>
            <a:xfrm>
              <a:off x="5125131" y="2892304"/>
              <a:ext cx="1809400" cy="1074494"/>
              <a:chOff x="3711576" y="3146425"/>
              <a:chExt cx="1649413" cy="979487"/>
            </a:xfrm>
            <a:grpFill/>
            <a:effectLst>
              <a:outerShdw dir="13500000" sy="23000" kx="1200000" algn="br" rotWithShape="0">
                <a:prstClr val="black">
                  <a:alpha val="12000"/>
                </a:prstClr>
              </a:outerShdw>
            </a:effectLst>
          </p:grpSpPr>
          <p:sp>
            <p:nvSpPr>
              <p:cNvPr id="72" name="Freeform 71"/>
              <p:cNvSpPr>
                <a:spLocks/>
              </p:cNvSpPr>
              <p:nvPr/>
            </p:nvSpPr>
            <p:spPr bwMode="auto">
              <a:xfrm>
                <a:off x="3711576" y="3146425"/>
                <a:ext cx="1649413" cy="979487"/>
              </a:xfrm>
              <a:custGeom>
                <a:avLst/>
                <a:gdLst>
                  <a:gd name="T0" fmla="*/ 0 w 1039"/>
                  <a:gd name="T1" fmla="*/ 0 h 617"/>
                  <a:gd name="T2" fmla="*/ 1039 w 1039"/>
                  <a:gd name="T3" fmla="*/ 0 h 617"/>
                  <a:gd name="T4" fmla="*/ 1039 w 1039"/>
                  <a:gd name="T5" fmla="*/ 617 h 617"/>
                  <a:gd name="T6" fmla="*/ 1008 w 1039"/>
                  <a:gd name="T7" fmla="*/ 617 h 617"/>
                  <a:gd name="T8" fmla="*/ 1008 w 1039"/>
                  <a:gd name="T9" fmla="*/ 33 h 617"/>
                  <a:gd name="T10" fmla="*/ 32 w 1039"/>
                  <a:gd name="T11" fmla="*/ 33 h 617"/>
                  <a:gd name="T12" fmla="*/ 32 w 1039"/>
                  <a:gd name="T13" fmla="*/ 617 h 617"/>
                  <a:gd name="T14" fmla="*/ 0 w 1039"/>
                  <a:gd name="T15" fmla="*/ 617 h 617"/>
                  <a:gd name="T16" fmla="*/ 0 w 1039"/>
                  <a:gd name="T17" fmla="*/ 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39" h="617">
                    <a:moveTo>
                      <a:pt x="0" y="0"/>
                    </a:moveTo>
                    <a:lnTo>
                      <a:pt x="1039" y="0"/>
                    </a:lnTo>
                    <a:lnTo>
                      <a:pt x="1039" y="617"/>
                    </a:lnTo>
                    <a:lnTo>
                      <a:pt x="1008" y="617"/>
                    </a:lnTo>
                    <a:lnTo>
                      <a:pt x="1008" y="33"/>
                    </a:lnTo>
                    <a:lnTo>
                      <a:pt x="32" y="33"/>
                    </a:lnTo>
                    <a:lnTo>
                      <a:pt x="32" y="617"/>
                    </a:lnTo>
                    <a:lnTo>
                      <a:pt x="0" y="617"/>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73" name="Rectangle 72"/>
              <p:cNvSpPr>
                <a:spLocks noChangeArrowheads="1"/>
              </p:cNvSpPr>
              <p:nvPr/>
            </p:nvSpPr>
            <p:spPr bwMode="auto">
              <a:xfrm>
                <a:off x="3748088" y="3182938"/>
                <a:ext cx="1587500" cy="4254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IN"/>
              </a:p>
            </p:txBody>
          </p:sp>
        </p:grpSp>
      </p:grpSp>
      <p:grpSp>
        <p:nvGrpSpPr>
          <p:cNvPr id="5" name="Group 4"/>
          <p:cNvGrpSpPr/>
          <p:nvPr/>
        </p:nvGrpSpPr>
        <p:grpSpPr>
          <a:xfrm>
            <a:off x="1930318" y="3460828"/>
            <a:ext cx="3780528" cy="2249148"/>
            <a:chOff x="1928730" y="3460828"/>
            <a:chExt cx="3780528" cy="2249148"/>
          </a:xfrm>
        </p:grpSpPr>
        <p:grpSp>
          <p:nvGrpSpPr>
            <p:cNvPr id="3" name="Group 2"/>
            <p:cNvGrpSpPr/>
            <p:nvPr/>
          </p:nvGrpSpPr>
          <p:grpSpPr>
            <a:xfrm>
              <a:off x="1928730" y="3460828"/>
              <a:ext cx="3780528" cy="2249148"/>
              <a:chOff x="2921036" y="4230375"/>
              <a:chExt cx="3305058" cy="1966276"/>
            </a:xfrm>
          </p:grpSpPr>
          <p:grpSp>
            <p:nvGrpSpPr>
              <p:cNvPr id="2" name="Group 1"/>
              <p:cNvGrpSpPr/>
              <p:nvPr/>
            </p:nvGrpSpPr>
            <p:grpSpPr>
              <a:xfrm>
                <a:off x="2921036" y="5729875"/>
                <a:ext cx="3305058" cy="466776"/>
                <a:chOff x="2921036" y="5729875"/>
                <a:chExt cx="3305058" cy="466776"/>
              </a:xfrm>
            </p:grpSpPr>
            <p:sp>
              <p:nvSpPr>
                <p:cNvPr id="47" name="Freeform 46"/>
                <p:cNvSpPr>
                  <a:spLocks/>
                </p:cNvSpPr>
                <p:nvPr/>
              </p:nvSpPr>
              <p:spPr bwMode="auto">
                <a:xfrm>
                  <a:off x="5943975" y="5729875"/>
                  <a:ext cx="282119" cy="466776"/>
                </a:xfrm>
                <a:custGeom>
                  <a:avLst/>
                  <a:gdLst>
                    <a:gd name="T0" fmla="*/ 111 w 165"/>
                    <a:gd name="T1" fmla="*/ 0 h 273"/>
                    <a:gd name="T2" fmla="*/ 165 w 165"/>
                    <a:gd name="T3" fmla="*/ 0 h 273"/>
                    <a:gd name="T4" fmla="*/ 55 w 165"/>
                    <a:gd name="T5" fmla="*/ 273 h 273"/>
                    <a:gd name="T6" fmla="*/ 0 w 165"/>
                    <a:gd name="T7" fmla="*/ 273 h 273"/>
                    <a:gd name="T8" fmla="*/ 111 w 165"/>
                    <a:gd name="T9" fmla="*/ 0 h 273"/>
                  </a:gdLst>
                  <a:ahLst/>
                  <a:cxnLst>
                    <a:cxn ang="0">
                      <a:pos x="T0" y="T1"/>
                    </a:cxn>
                    <a:cxn ang="0">
                      <a:pos x="T2" y="T3"/>
                    </a:cxn>
                    <a:cxn ang="0">
                      <a:pos x="T4" y="T5"/>
                    </a:cxn>
                    <a:cxn ang="0">
                      <a:pos x="T6" y="T7"/>
                    </a:cxn>
                    <a:cxn ang="0">
                      <a:pos x="T8" y="T9"/>
                    </a:cxn>
                  </a:cxnLst>
                  <a:rect l="0" t="0" r="r" b="b"/>
                  <a:pathLst>
                    <a:path w="165" h="273">
                      <a:moveTo>
                        <a:pt x="111" y="0"/>
                      </a:moveTo>
                      <a:lnTo>
                        <a:pt x="165" y="0"/>
                      </a:lnTo>
                      <a:lnTo>
                        <a:pt x="55" y="273"/>
                      </a:lnTo>
                      <a:lnTo>
                        <a:pt x="0" y="273"/>
                      </a:lnTo>
                      <a:lnTo>
                        <a:pt x="111"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48" name="Freeform 47"/>
                <p:cNvSpPr>
                  <a:spLocks/>
                </p:cNvSpPr>
                <p:nvPr/>
              </p:nvSpPr>
              <p:spPr bwMode="auto">
                <a:xfrm>
                  <a:off x="2921036" y="5801686"/>
                  <a:ext cx="482165" cy="394965"/>
                </a:xfrm>
                <a:custGeom>
                  <a:avLst/>
                  <a:gdLst>
                    <a:gd name="T0" fmla="*/ 228 w 282"/>
                    <a:gd name="T1" fmla="*/ 0 h 231"/>
                    <a:gd name="T2" fmla="*/ 282 w 282"/>
                    <a:gd name="T3" fmla="*/ 0 h 231"/>
                    <a:gd name="T4" fmla="*/ 54 w 282"/>
                    <a:gd name="T5" fmla="*/ 231 h 231"/>
                    <a:gd name="T6" fmla="*/ 0 w 282"/>
                    <a:gd name="T7" fmla="*/ 231 h 231"/>
                    <a:gd name="T8" fmla="*/ 228 w 282"/>
                    <a:gd name="T9" fmla="*/ 0 h 231"/>
                  </a:gdLst>
                  <a:ahLst/>
                  <a:cxnLst>
                    <a:cxn ang="0">
                      <a:pos x="T0" y="T1"/>
                    </a:cxn>
                    <a:cxn ang="0">
                      <a:pos x="T2" y="T3"/>
                    </a:cxn>
                    <a:cxn ang="0">
                      <a:pos x="T4" y="T5"/>
                    </a:cxn>
                    <a:cxn ang="0">
                      <a:pos x="T6" y="T7"/>
                    </a:cxn>
                    <a:cxn ang="0">
                      <a:pos x="T8" y="T9"/>
                    </a:cxn>
                  </a:cxnLst>
                  <a:rect l="0" t="0" r="r" b="b"/>
                  <a:pathLst>
                    <a:path w="282" h="231">
                      <a:moveTo>
                        <a:pt x="228" y="0"/>
                      </a:moveTo>
                      <a:lnTo>
                        <a:pt x="282" y="0"/>
                      </a:lnTo>
                      <a:lnTo>
                        <a:pt x="54" y="231"/>
                      </a:lnTo>
                      <a:lnTo>
                        <a:pt x="0" y="231"/>
                      </a:lnTo>
                      <a:lnTo>
                        <a:pt x="228"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grpSp>
            <p:nvGrpSpPr>
              <p:cNvPr id="49" name="Group 48"/>
              <p:cNvGrpSpPr/>
              <p:nvPr/>
            </p:nvGrpSpPr>
            <p:grpSpPr>
              <a:xfrm>
                <a:off x="3092017" y="4230375"/>
                <a:ext cx="3019519" cy="1793586"/>
                <a:chOff x="1785938" y="4437063"/>
                <a:chExt cx="2803525" cy="1665287"/>
              </a:xfrm>
              <a:solidFill>
                <a:schemeClr val="tx1">
                  <a:lumMod val="75000"/>
                  <a:lumOff val="25000"/>
                </a:schemeClr>
              </a:solidFill>
              <a:effectLst>
                <a:outerShdw dir="13500000" sy="23000" kx="1200000" algn="br" rotWithShape="0">
                  <a:prstClr val="black">
                    <a:alpha val="12000"/>
                  </a:prstClr>
                </a:outerShdw>
              </a:effectLst>
            </p:grpSpPr>
            <p:sp>
              <p:nvSpPr>
                <p:cNvPr id="54" name="Freeform 53"/>
                <p:cNvSpPr>
                  <a:spLocks/>
                </p:cNvSpPr>
                <p:nvPr/>
              </p:nvSpPr>
              <p:spPr bwMode="auto">
                <a:xfrm>
                  <a:off x="1785938" y="4437063"/>
                  <a:ext cx="2803525" cy="1665287"/>
                </a:xfrm>
                <a:custGeom>
                  <a:avLst/>
                  <a:gdLst>
                    <a:gd name="T0" fmla="*/ 0 w 1766"/>
                    <a:gd name="T1" fmla="*/ 0 h 1049"/>
                    <a:gd name="T2" fmla="*/ 1766 w 1766"/>
                    <a:gd name="T3" fmla="*/ 0 h 1049"/>
                    <a:gd name="T4" fmla="*/ 1766 w 1766"/>
                    <a:gd name="T5" fmla="*/ 1049 h 1049"/>
                    <a:gd name="T6" fmla="*/ 1711 w 1766"/>
                    <a:gd name="T7" fmla="*/ 1049 h 1049"/>
                    <a:gd name="T8" fmla="*/ 1711 w 1766"/>
                    <a:gd name="T9" fmla="*/ 55 h 1049"/>
                    <a:gd name="T10" fmla="*/ 54 w 1766"/>
                    <a:gd name="T11" fmla="*/ 55 h 1049"/>
                    <a:gd name="T12" fmla="*/ 54 w 1766"/>
                    <a:gd name="T13" fmla="*/ 1049 h 1049"/>
                    <a:gd name="T14" fmla="*/ 0 w 1766"/>
                    <a:gd name="T15" fmla="*/ 1049 h 1049"/>
                    <a:gd name="T16" fmla="*/ 0 w 1766"/>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6" h="1049">
                      <a:moveTo>
                        <a:pt x="0" y="0"/>
                      </a:moveTo>
                      <a:lnTo>
                        <a:pt x="1766" y="0"/>
                      </a:lnTo>
                      <a:lnTo>
                        <a:pt x="1766" y="1049"/>
                      </a:lnTo>
                      <a:lnTo>
                        <a:pt x="1711" y="1049"/>
                      </a:lnTo>
                      <a:lnTo>
                        <a:pt x="1711" y="55"/>
                      </a:lnTo>
                      <a:lnTo>
                        <a:pt x="54" y="55"/>
                      </a:lnTo>
                      <a:lnTo>
                        <a:pt x="54" y="1049"/>
                      </a:lnTo>
                      <a:lnTo>
                        <a:pt x="0" y="1049"/>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55" name="Rectangle 54"/>
                <p:cNvSpPr>
                  <a:spLocks noChangeArrowheads="1"/>
                </p:cNvSpPr>
                <p:nvPr/>
              </p:nvSpPr>
              <p:spPr bwMode="auto">
                <a:xfrm>
                  <a:off x="1849438" y="4498975"/>
                  <a:ext cx="2695575" cy="722312"/>
                </a:xfrm>
                <a:prstGeom prst="rect">
                  <a:avLst/>
                </a:prstGeom>
                <a:solidFill>
                  <a:schemeClr val="accent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IN"/>
                </a:p>
              </p:txBody>
            </p:sp>
          </p:grpSp>
        </p:grpSp>
        <p:sp>
          <p:nvSpPr>
            <p:cNvPr id="50" name="TextBox 49"/>
            <p:cNvSpPr txBox="1"/>
            <p:nvPr/>
          </p:nvSpPr>
          <p:spPr>
            <a:xfrm>
              <a:off x="2958823" y="3689398"/>
              <a:ext cx="1428596" cy="523220"/>
            </a:xfrm>
            <a:prstGeom prst="rect">
              <a:avLst/>
            </a:prstGeom>
            <a:noFill/>
          </p:spPr>
          <p:txBody>
            <a:bodyPr wrap="none" rtlCol="0">
              <a:spAutoFit/>
            </a:bodyPr>
            <a:lstStyle/>
            <a:p>
              <a:r>
                <a:rPr lang="en-IN" sz="2800" b="1" dirty="0">
                  <a:solidFill>
                    <a:schemeClr val="bg1"/>
                  </a:solidFill>
                  <a:latin typeface="+mj-lt"/>
                  <a:cs typeface="Arial" panose="020B0604020202020204" pitchFamily="34" charset="0"/>
                </a:rPr>
                <a:t>PHASE 2</a:t>
              </a:r>
            </a:p>
          </p:txBody>
        </p:sp>
      </p:grpSp>
      <p:sp>
        <p:nvSpPr>
          <p:cNvPr id="7" name="Rectangle 6"/>
          <p:cNvSpPr/>
          <p:nvPr/>
        </p:nvSpPr>
        <p:spPr>
          <a:xfrm>
            <a:off x="6443669" y="2569839"/>
            <a:ext cx="5780815" cy="4247317"/>
          </a:xfrm>
          <a:prstGeom prst="rect">
            <a:avLst/>
          </a:prstGeom>
        </p:spPr>
        <p:txBody>
          <a:bodyPr wrap="square">
            <a:spAutoFit/>
          </a:bodyPr>
          <a:lstStyle/>
          <a:p>
            <a:r>
              <a:rPr lang="fr-FR" dirty="0"/>
              <a:t>•	12 février 2020  : transmission des retours aux responsables de mention des premiers retours du HCERES sur l’auto évaluation</a:t>
            </a:r>
            <a:r>
              <a:rPr lang="fr-FR" dirty="0" smtClean="0"/>
              <a:t>.</a:t>
            </a:r>
          </a:p>
          <a:p>
            <a:endParaRPr lang="fr-FR" dirty="0"/>
          </a:p>
          <a:p>
            <a:r>
              <a:rPr lang="fr-FR" dirty="0"/>
              <a:t>•	28 février 2020 : date limite de retour des V1 des dossiers HCERES et </a:t>
            </a:r>
            <a:r>
              <a:rPr lang="fr-FR" dirty="0" smtClean="0"/>
              <a:t>établissement</a:t>
            </a:r>
          </a:p>
          <a:p>
            <a:endParaRPr lang="fr-FR" dirty="0"/>
          </a:p>
          <a:p>
            <a:r>
              <a:rPr lang="fr-FR" dirty="0"/>
              <a:t>•	20 mars 2020 : retours du COPIL sur dossiers V1 et transmission de l’avis définitif du HCERES sur l’auto </a:t>
            </a:r>
            <a:r>
              <a:rPr lang="fr-FR" dirty="0" smtClean="0"/>
              <a:t>évaluation</a:t>
            </a:r>
          </a:p>
          <a:p>
            <a:endParaRPr lang="fr-FR" dirty="0"/>
          </a:p>
          <a:p>
            <a:r>
              <a:rPr lang="fr-FR" dirty="0"/>
              <a:t>•	6 avril 2020 : date limite de retour des V2 dossiers </a:t>
            </a:r>
            <a:endParaRPr lang="fr-FR" dirty="0" smtClean="0"/>
          </a:p>
          <a:p>
            <a:endParaRPr lang="fr-FR" dirty="0"/>
          </a:p>
          <a:p>
            <a:r>
              <a:rPr lang="fr-FR" dirty="0"/>
              <a:t>•	15 avril 2020 : envoi du projet provisoire d’accréditation au HCERES</a:t>
            </a:r>
          </a:p>
        </p:txBody>
      </p:sp>
      <p:sp>
        <p:nvSpPr>
          <p:cNvPr id="40" name="Rectangle 39"/>
          <p:cNvSpPr/>
          <p:nvPr/>
        </p:nvSpPr>
        <p:spPr>
          <a:xfrm>
            <a:off x="6857540" y="1977121"/>
            <a:ext cx="3567002" cy="523220"/>
          </a:xfrm>
          <a:prstGeom prst="rect">
            <a:avLst/>
          </a:prstGeom>
        </p:spPr>
        <p:txBody>
          <a:bodyPr wrap="none">
            <a:spAutoFit/>
          </a:bodyPr>
          <a:lstStyle/>
          <a:p>
            <a:r>
              <a:rPr lang="fr-FR" sz="2800" b="1" dirty="0" smtClean="0"/>
              <a:t>Rédaction des dossiers</a:t>
            </a:r>
            <a:endParaRPr lang="fr-FR" sz="2800" b="1" dirty="0"/>
          </a:p>
        </p:txBody>
      </p:sp>
    </p:spTree>
    <p:extLst>
      <p:ext uri="{BB962C8B-B14F-4D97-AF65-F5344CB8AC3E}">
        <p14:creationId xmlns:p14="http://schemas.microsoft.com/office/powerpoint/2010/main" val="51195114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756399" y="1887956"/>
            <a:ext cx="9612971" cy="2852737"/>
          </a:xfrm>
        </p:spPr>
        <p:txBody>
          <a:bodyPr>
            <a:noAutofit/>
          </a:bodyPr>
          <a:lstStyle/>
          <a:p>
            <a:r>
              <a:rPr lang="fr-FR" dirty="0" smtClean="0"/>
              <a:t>MODALITES D’ORGANISATION</a:t>
            </a:r>
            <a:endParaRPr lang="fr-FR" dirty="0"/>
          </a:p>
        </p:txBody>
      </p:sp>
    </p:spTree>
    <p:extLst>
      <p:ext uri="{BB962C8B-B14F-4D97-AF65-F5344CB8AC3E}">
        <p14:creationId xmlns:p14="http://schemas.microsoft.com/office/powerpoint/2010/main" val="20611344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0" y="649618"/>
            <a:ext cx="7183721" cy="6208382"/>
            <a:chOff x="-1588" y="669000"/>
            <a:chExt cx="7183721" cy="6208382"/>
          </a:xfrm>
        </p:grpSpPr>
        <p:grpSp>
          <p:nvGrpSpPr>
            <p:cNvPr id="7" name="Group 6"/>
            <p:cNvGrpSpPr/>
            <p:nvPr/>
          </p:nvGrpSpPr>
          <p:grpSpPr>
            <a:xfrm>
              <a:off x="-1588" y="669000"/>
              <a:ext cx="7183721" cy="6208382"/>
              <a:chOff x="-1588" y="669000"/>
              <a:chExt cx="7183721" cy="6208382"/>
            </a:xfrm>
          </p:grpSpPr>
          <p:sp>
            <p:nvSpPr>
              <p:cNvPr id="37" name="Freeform 36"/>
              <p:cNvSpPr/>
              <p:nvPr/>
            </p:nvSpPr>
            <p:spPr>
              <a:xfrm>
                <a:off x="-1588" y="697948"/>
                <a:ext cx="7173065" cy="6179434"/>
              </a:xfrm>
              <a:custGeom>
                <a:avLst/>
                <a:gdLst>
                  <a:gd name="connsiteX0" fmla="*/ 8891 w 6847950"/>
                  <a:gd name="connsiteY0" fmla="*/ 5633049 h 6332340"/>
                  <a:gd name="connsiteX1" fmla="*/ 6547713 w 6847950"/>
                  <a:gd name="connsiteY1" fmla="*/ 0 h 6332340"/>
                  <a:gd name="connsiteX2" fmla="*/ 5167487 w 6847950"/>
                  <a:gd name="connsiteY2" fmla="*/ 5624423 h 6332340"/>
                  <a:gd name="connsiteX3" fmla="*/ 8891 w 6847950"/>
                  <a:gd name="connsiteY3" fmla="*/ 5633049 h 6332340"/>
                  <a:gd name="connsiteX0" fmla="*/ 8891 w 6847950"/>
                  <a:gd name="connsiteY0" fmla="*/ 5633049 h 6332340"/>
                  <a:gd name="connsiteX1" fmla="*/ 6547713 w 6847950"/>
                  <a:gd name="connsiteY1" fmla="*/ 0 h 6332340"/>
                  <a:gd name="connsiteX2" fmla="*/ 5167487 w 6847950"/>
                  <a:gd name="connsiteY2" fmla="*/ 5624423 h 6332340"/>
                  <a:gd name="connsiteX3" fmla="*/ 8891 w 6847950"/>
                  <a:gd name="connsiteY3" fmla="*/ 5633049 h 6332340"/>
                  <a:gd name="connsiteX0" fmla="*/ 8891 w 6547713"/>
                  <a:gd name="connsiteY0" fmla="*/ 5633049 h 6332340"/>
                  <a:gd name="connsiteX1" fmla="*/ 6547713 w 6547713"/>
                  <a:gd name="connsiteY1" fmla="*/ 0 h 6332340"/>
                  <a:gd name="connsiteX2" fmla="*/ 5167487 w 6547713"/>
                  <a:gd name="connsiteY2" fmla="*/ 5624423 h 6332340"/>
                  <a:gd name="connsiteX3" fmla="*/ 8891 w 6547713"/>
                  <a:gd name="connsiteY3" fmla="*/ 5633049 h 6332340"/>
                  <a:gd name="connsiteX0" fmla="*/ 0 w 6538822"/>
                  <a:gd name="connsiteY0" fmla="*/ 5633049 h 5633049"/>
                  <a:gd name="connsiteX1" fmla="*/ 6538822 w 6538822"/>
                  <a:gd name="connsiteY1" fmla="*/ 0 h 5633049"/>
                  <a:gd name="connsiteX2" fmla="*/ 5158596 w 6538822"/>
                  <a:gd name="connsiteY2" fmla="*/ 5624423 h 5633049"/>
                  <a:gd name="connsiteX3" fmla="*/ 0 w 6538822"/>
                  <a:gd name="connsiteY3" fmla="*/ 5633049 h 5633049"/>
                </a:gdLst>
                <a:ahLst/>
                <a:cxnLst>
                  <a:cxn ang="0">
                    <a:pos x="connsiteX0" y="connsiteY0"/>
                  </a:cxn>
                  <a:cxn ang="0">
                    <a:pos x="connsiteX1" y="connsiteY1"/>
                  </a:cxn>
                  <a:cxn ang="0">
                    <a:pos x="connsiteX2" y="connsiteY2"/>
                  </a:cxn>
                  <a:cxn ang="0">
                    <a:pos x="connsiteX3" y="connsiteY3"/>
                  </a:cxn>
                </a:cxnLst>
                <a:rect l="l" t="t" r="r" b="b"/>
                <a:pathLst>
                  <a:path w="6538822" h="5633049">
                    <a:moveTo>
                      <a:pt x="0" y="5633049"/>
                    </a:moveTo>
                    <a:lnTo>
                      <a:pt x="6538822" y="0"/>
                    </a:lnTo>
                    <a:lnTo>
                      <a:pt x="5158596" y="5624423"/>
                    </a:lnTo>
                    <a:lnTo>
                      <a:pt x="0" y="5633049"/>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8" name="Freeform 37"/>
              <p:cNvSpPr>
                <a:spLocks/>
              </p:cNvSpPr>
              <p:nvPr/>
            </p:nvSpPr>
            <p:spPr bwMode="auto">
              <a:xfrm>
                <a:off x="1078238" y="669000"/>
                <a:ext cx="6103895" cy="6208382"/>
              </a:xfrm>
              <a:custGeom>
                <a:avLst/>
                <a:gdLst>
                  <a:gd name="T0" fmla="*/ 3505 w 3505"/>
                  <a:gd name="T1" fmla="*/ 0 h 3565"/>
                  <a:gd name="T2" fmla="*/ 2103 w 3505"/>
                  <a:gd name="T3" fmla="*/ 3565 h 3565"/>
                  <a:gd name="T4" fmla="*/ 0 w 3505"/>
                  <a:gd name="T5" fmla="*/ 3565 h 3565"/>
                  <a:gd name="T6" fmla="*/ 3505 w 3505"/>
                  <a:gd name="T7" fmla="*/ 0 h 3565"/>
                </a:gdLst>
                <a:ahLst/>
                <a:cxnLst>
                  <a:cxn ang="0">
                    <a:pos x="T0" y="T1"/>
                  </a:cxn>
                  <a:cxn ang="0">
                    <a:pos x="T2" y="T3"/>
                  </a:cxn>
                  <a:cxn ang="0">
                    <a:pos x="T4" y="T5"/>
                  </a:cxn>
                  <a:cxn ang="0">
                    <a:pos x="T6" y="T7"/>
                  </a:cxn>
                </a:cxnLst>
                <a:rect l="0" t="0" r="r" b="b"/>
                <a:pathLst>
                  <a:path w="3505" h="3565">
                    <a:moveTo>
                      <a:pt x="3505" y="0"/>
                    </a:moveTo>
                    <a:lnTo>
                      <a:pt x="2103" y="3565"/>
                    </a:lnTo>
                    <a:lnTo>
                      <a:pt x="0" y="3565"/>
                    </a:lnTo>
                    <a:lnTo>
                      <a:pt x="3505" y="0"/>
                    </a:lnTo>
                    <a:close/>
                  </a:path>
                </a:pathLst>
              </a:custGeom>
              <a:solidFill>
                <a:srgbClr val="C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sp>
          <p:nvSpPr>
            <p:cNvPr id="6" name="Right Arrow 5"/>
            <p:cNvSpPr/>
            <p:nvPr/>
          </p:nvSpPr>
          <p:spPr>
            <a:xfrm rot="17596173">
              <a:off x="2896822" y="5428278"/>
              <a:ext cx="1622135" cy="734687"/>
            </a:xfrm>
            <a:custGeom>
              <a:avLst/>
              <a:gdLst>
                <a:gd name="connsiteX0" fmla="*/ 0 w 1371600"/>
                <a:gd name="connsiteY0" fmla="*/ 122545 h 490180"/>
                <a:gd name="connsiteX1" fmla="*/ 1126510 w 1371600"/>
                <a:gd name="connsiteY1" fmla="*/ 122545 h 490180"/>
                <a:gd name="connsiteX2" fmla="*/ 1126510 w 1371600"/>
                <a:gd name="connsiteY2" fmla="*/ 0 h 490180"/>
                <a:gd name="connsiteX3" fmla="*/ 1371600 w 1371600"/>
                <a:gd name="connsiteY3" fmla="*/ 245090 h 490180"/>
                <a:gd name="connsiteX4" fmla="*/ 1126510 w 1371600"/>
                <a:gd name="connsiteY4" fmla="*/ 490180 h 490180"/>
                <a:gd name="connsiteX5" fmla="*/ 1126510 w 1371600"/>
                <a:gd name="connsiteY5" fmla="*/ 367635 h 490180"/>
                <a:gd name="connsiteX6" fmla="*/ 0 w 1371600"/>
                <a:gd name="connsiteY6" fmla="*/ 367635 h 490180"/>
                <a:gd name="connsiteX7" fmla="*/ 0 w 1371600"/>
                <a:gd name="connsiteY7" fmla="*/ 122545 h 490180"/>
                <a:gd name="connsiteX0" fmla="*/ 0 w 1437244"/>
                <a:gd name="connsiteY0" fmla="*/ 89205 h 490180"/>
                <a:gd name="connsiteX1" fmla="*/ 1192154 w 1437244"/>
                <a:gd name="connsiteY1" fmla="*/ 122545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9205 h 490180"/>
                <a:gd name="connsiteX1" fmla="*/ 1144122 w 1437244"/>
                <a:gd name="connsiteY1" fmla="*/ 118316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8273 h 489248"/>
                <a:gd name="connsiteX1" fmla="*/ 1144122 w 1437244"/>
                <a:gd name="connsiteY1" fmla="*/ 117384 h 489248"/>
                <a:gd name="connsiteX2" fmla="*/ 1132121 w 1437244"/>
                <a:gd name="connsiteY2" fmla="*/ 0 h 489248"/>
                <a:gd name="connsiteX3" fmla="*/ 1437244 w 1437244"/>
                <a:gd name="connsiteY3" fmla="*/ 244158 h 489248"/>
                <a:gd name="connsiteX4" fmla="*/ 1192154 w 1437244"/>
                <a:gd name="connsiteY4" fmla="*/ 489248 h 489248"/>
                <a:gd name="connsiteX5" fmla="*/ 1192154 w 1437244"/>
                <a:gd name="connsiteY5" fmla="*/ 366703 h 489248"/>
                <a:gd name="connsiteX6" fmla="*/ 65644 w 1437244"/>
                <a:gd name="connsiteY6" fmla="*/ 366703 h 489248"/>
                <a:gd name="connsiteX7" fmla="*/ 0 w 1437244"/>
                <a:gd name="connsiteY7" fmla="*/ 88273 h 489248"/>
                <a:gd name="connsiteX0" fmla="*/ 0 w 1363050"/>
                <a:gd name="connsiteY0" fmla="*/ 88273 h 489248"/>
                <a:gd name="connsiteX1" fmla="*/ 1144122 w 1363050"/>
                <a:gd name="connsiteY1" fmla="*/ 117384 h 489248"/>
                <a:gd name="connsiteX2" fmla="*/ 1132121 w 1363050"/>
                <a:gd name="connsiteY2" fmla="*/ 0 h 489248"/>
                <a:gd name="connsiteX3" fmla="*/ 1363050 w 1363050"/>
                <a:gd name="connsiteY3" fmla="*/ 236959 h 489248"/>
                <a:gd name="connsiteX4" fmla="*/ 1192154 w 1363050"/>
                <a:gd name="connsiteY4" fmla="*/ 489248 h 489248"/>
                <a:gd name="connsiteX5" fmla="*/ 1192154 w 1363050"/>
                <a:gd name="connsiteY5" fmla="*/ 366703 h 489248"/>
                <a:gd name="connsiteX6" fmla="*/ 65644 w 1363050"/>
                <a:gd name="connsiteY6" fmla="*/ 366703 h 489248"/>
                <a:gd name="connsiteX7" fmla="*/ 0 w 1363050"/>
                <a:gd name="connsiteY7" fmla="*/ 88273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78994 w 1376400"/>
                <a:gd name="connsiteY6" fmla="*/ 366703 h 489248"/>
                <a:gd name="connsiteX7" fmla="*/ 0 w 1376400"/>
                <a:gd name="connsiteY7" fmla="*/ 40692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85445 w 1376400"/>
                <a:gd name="connsiteY6" fmla="*/ 381704 h 489248"/>
                <a:gd name="connsiteX7" fmla="*/ 0 w 1376400"/>
                <a:gd name="connsiteY7" fmla="*/ 40692 h 489248"/>
                <a:gd name="connsiteX0" fmla="*/ 0 w 1405685"/>
                <a:gd name="connsiteY0" fmla="*/ 0 h 549718"/>
                <a:gd name="connsiteX1" fmla="*/ 1186757 w 1405685"/>
                <a:gd name="connsiteY1" fmla="*/ 177854 h 549718"/>
                <a:gd name="connsiteX2" fmla="*/ 1174756 w 1405685"/>
                <a:gd name="connsiteY2" fmla="*/ 60470 h 549718"/>
                <a:gd name="connsiteX3" fmla="*/ 1405685 w 1405685"/>
                <a:gd name="connsiteY3" fmla="*/ 297429 h 549718"/>
                <a:gd name="connsiteX4" fmla="*/ 1234789 w 1405685"/>
                <a:gd name="connsiteY4" fmla="*/ 549718 h 549718"/>
                <a:gd name="connsiteX5" fmla="*/ 1234789 w 1405685"/>
                <a:gd name="connsiteY5" fmla="*/ 427173 h 549718"/>
                <a:gd name="connsiteX6" fmla="*/ 114730 w 1405685"/>
                <a:gd name="connsiteY6" fmla="*/ 442174 h 549718"/>
                <a:gd name="connsiteX7" fmla="*/ 0 w 1405685"/>
                <a:gd name="connsiteY7" fmla="*/ 0 h 549718"/>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34789 w 1405685"/>
                <a:gd name="connsiteY5" fmla="*/ 427173 h 589979"/>
                <a:gd name="connsiteX6" fmla="*/ 114730 w 1405685"/>
                <a:gd name="connsiteY6" fmla="*/ 442174 h 589979"/>
                <a:gd name="connsiteX7" fmla="*/ 0 w 1405685"/>
                <a:gd name="connsiteY7" fmla="*/ 0 h 589979"/>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45980 w 1405685"/>
                <a:gd name="connsiteY5" fmla="*/ 461464 h 589979"/>
                <a:gd name="connsiteX6" fmla="*/ 114730 w 1405685"/>
                <a:gd name="connsiteY6" fmla="*/ 442174 h 589979"/>
                <a:gd name="connsiteX7" fmla="*/ 0 w 1405685"/>
                <a:gd name="connsiteY7" fmla="*/ 0 h 589979"/>
                <a:gd name="connsiteX0" fmla="*/ 0 w 1435778"/>
                <a:gd name="connsiteY0" fmla="*/ 0 h 589979"/>
                <a:gd name="connsiteX1" fmla="*/ 1186757 w 1435778"/>
                <a:gd name="connsiteY1" fmla="*/ 177854 h 589979"/>
                <a:gd name="connsiteX2" fmla="*/ 1174756 w 1435778"/>
                <a:gd name="connsiteY2" fmla="*/ 60470 h 589979"/>
                <a:gd name="connsiteX3" fmla="*/ 1435778 w 1435778"/>
                <a:gd name="connsiteY3" fmla="*/ 359140 h 589979"/>
                <a:gd name="connsiteX4" fmla="*/ 1273432 w 1435778"/>
                <a:gd name="connsiteY4" fmla="*/ 589979 h 589979"/>
                <a:gd name="connsiteX5" fmla="*/ 1245980 w 1435778"/>
                <a:gd name="connsiteY5" fmla="*/ 461464 h 589979"/>
                <a:gd name="connsiteX6" fmla="*/ 114730 w 1435778"/>
                <a:gd name="connsiteY6" fmla="*/ 442174 h 589979"/>
                <a:gd name="connsiteX7" fmla="*/ 0 w 1435778"/>
                <a:gd name="connsiteY7" fmla="*/ 0 h 589979"/>
                <a:gd name="connsiteX0" fmla="*/ 0 w 1444748"/>
                <a:gd name="connsiteY0" fmla="*/ 0 h 589979"/>
                <a:gd name="connsiteX1" fmla="*/ 1186757 w 1444748"/>
                <a:gd name="connsiteY1" fmla="*/ 177854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82989 w 1444748"/>
                <a:gd name="connsiteY6" fmla="*/ 434495 h 589979"/>
                <a:gd name="connsiteX7" fmla="*/ 0 w 1444748"/>
                <a:gd name="connsiteY7" fmla="*/ 0 h 589979"/>
                <a:gd name="connsiteX0" fmla="*/ 0 w 1460649"/>
                <a:gd name="connsiteY0" fmla="*/ 0 h 589979"/>
                <a:gd name="connsiteX1" fmla="*/ 1206949 w 1460649"/>
                <a:gd name="connsiteY1" fmla="*/ 208275 h 589979"/>
                <a:gd name="connsiteX2" fmla="*/ 1174756 w 1460649"/>
                <a:gd name="connsiteY2" fmla="*/ 60470 h 589979"/>
                <a:gd name="connsiteX3" fmla="*/ 1460649 w 1460649"/>
                <a:gd name="connsiteY3" fmla="*/ 359111 h 589979"/>
                <a:gd name="connsiteX4" fmla="*/ 1273432 w 1460649"/>
                <a:gd name="connsiteY4" fmla="*/ 589979 h 589979"/>
                <a:gd name="connsiteX5" fmla="*/ 1249820 w 1460649"/>
                <a:gd name="connsiteY5" fmla="*/ 445594 h 589979"/>
                <a:gd name="connsiteX6" fmla="*/ 82989 w 1460649"/>
                <a:gd name="connsiteY6" fmla="*/ 434495 h 589979"/>
                <a:gd name="connsiteX7" fmla="*/ 0 w 1460649"/>
                <a:gd name="connsiteY7" fmla="*/ 0 h 589979"/>
                <a:gd name="connsiteX0" fmla="*/ 0 w 1547982"/>
                <a:gd name="connsiteY0" fmla="*/ 0 h 599476"/>
                <a:gd name="connsiteX1" fmla="*/ 1294282 w 1547982"/>
                <a:gd name="connsiteY1" fmla="*/ 217772 h 599476"/>
                <a:gd name="connsiteX2" fmla="*/ 1262089 w 1547982"/>
                <a:gd name="connsiteY2" fmla="*/ 69967 h 599476"/>
                <a:gd name="connsiteX3" fmla="*/ 1547982 w 1547982"/>
                <a:gd name="connsiteY3" fmla="*/ 368608 h 599476"/>
                <a:gd name="connsiteX4" fmla="*/ 1360765 w 1547982"/>
                <a:gd name="connsiteY4" fmla="*/ 599476 h 599476"/>
                <a:gd name="connsiteX5" fmla="*/ 1337153 w 1547982"/>
                <a:gd name="connsiteY5" fmla="*/ 455091 h 599476"/>
                <a:gd name="connsiteX6" fmla="*/ 170322 w 1547982"/>
                <a:gd name="connsiteY6" fmla="*/ 443992 h 599476"/>
                <a:gd name="connsiteX7" fmla="*/ 0 w 1547982"/>
                <a:gd name="connsiteY7" fmla="*/ 0 h 599476"/>
                <a:gd name="connsiteX0" fmla="*/ 0 w 1545355"/>
                <a:gd name="connsiteY0" fmla="*/ 0 h 599476"/>
                <a:gd name="connsiteX1" fmla="*/ 1294282 w 1545355"/>
                <a:gd name="connsiteY1" fmla="*/ 217772 h 599476"/>
                <a:gd name="connsiteX2" fmla="*/ 1262089 w 1545355"/>
                <a:gd name="connsiteY2" fmla="*/ 69967 h 599476"/>
                <a:gd name="connsiteX3" fmla="*/ 1545355 w 1545355"/>
                <a:gd name="connsiteY3" fmla="*/ 362499 h 599476"/>
                <a:gd name="connsiteX4" fmla="*/ 1360765 w 1545355"/>
                <a:gd name="connsiteY4" fmla="*/ 599476 h 599476"/>
                <a:gd name="connsiteX5" fmla="*/ 1337153 w 1545355"/>
                <a:gd name="connsiteY5" fmla="*/ 455091 h 599476"/>
                <a:gd name="connsiteX6" fmla="*/ 170322 w 1545355"/>
                <a:gd name="connsiteY6" fmla="*/ 443992 h 599476"/>
                <a:gd name="connsiteX7" fmla="*/ 0 w 1545355"/>
                <a:gd name="connsiteY7" fmla="*/ 0 h 599476"/>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37153 w 1545355"/>
                <a:gd name="connsiteY5" fmla="*/ 455091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35024 w 1545355"/>
                <a:gd name="connsiteY2" fmla="*/ 743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63683"/>
                <a:gd name="connsiteY0" fmla="*/ 0 h 598100"/>
                <a:gd name="connsiteX1" fmla="*/ 1294282 w 1563683"/>
                <a:gd name="connsiteY1" fmla="*/ 217772 h 598100"/>
                <a:gd name="connsiteX2" fmla="*/ 1235024 w 1563683"/>
                <a:gd name="connsiteY2" fmla="*/ 74367 h 598100"/>
                <a:gd name="connsiteX3" fmla="*/ 1563683 w 1563683"/>
                <a:gd name="connsiteY3" fmla="*/ 354618 h 598100"/>
                <a:gd name="connsiteX4" fmla="*/ 1414466 w 1563683"/>
                <a:gd name="connsiteY4" fmla="*/ 598100 h 598100"/>
                <a:gd name="connsiteX5" fmla="*/ 1375581 w 1563683"/>
                <a:gd name="connsiteY5" fmla="*/ 460283 h 598100"/>
                <a:gd name="connsiteX6" fmla="*/ 170322 w 1563683"/>
                <a:gd name="connsiteY6" fmla="*/ 443992 h 598100"/>
                <a:gd name="connsiteX7" fmla="*/ 0 w 1563683"/>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75581 w 1583815"/>
                <a:gd name="connsiteY5" fmla="*/ 460283 h 598100"/>
                <a:gd name="connsiteX6" fmla="*/ 170322 w 1583815"/>
                <a:gd name="connsiteY6" fmla="*/ 443992 h 598100"/>
                <a:gd name="connsiteX7" fmla="*/ 0 w 1583815"/>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815"/>
                <a:gd name="connsiteY0" fmla="*/ 0 h 598100"/>
                <a:gd name="connsiteX1" fmla="*/ 1312377 w 1583815"/>
                <a:gd name="connsiteY1" fmla="*/ 251754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374"/>
                <a:gd name="connsiteY0" fmla="*/ 0 h 598100"/>
                <a:gd name="connsiteX1" fmla="*/ 1312377 w 1583374"/>
                <a:gd name="connsiteY1" fmla="*/ 251754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302713 w 1583374"/>
                <a:gd name="connsiteY1" fmla="*/ 245469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294313 w 1583374"/>
                <a:gd name="connsiteY1" fmla="*/ 242121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734687"/>
                <a:gd name="connsiteX1" fmla="*/ 1294313 w 1583374"/>
                <a:gd name="connsiteY1" fmla="*/ 242121 h 734687"/>
                <a:gd name="connsiteX2" fmla="*/ 1235024 w 1583374"/>
                <a:gd name="connsiteY2" fmla="*/ 74367 h 734687"/>
                <a:gd name="connsiteX3" fmla="*/ 1583374 w 1583374"/>
                <a:gd name="connsiteY3" fmla="*/ 375802 h 734687"/>
                <a:gd name="connsiteX4" fmla="*/ 1473204 w 1583374"/>
                <a:gd name="connsiteY4" fmla="*/ 734687 h 734687"/>
                <a:gd name="connsiteX5" fmla="*/ 1367273 w 1583374"/>
                <a:gd name="connsiteY5" fmla="*/ 449379 h 734687"/>
                <a:gd name="connsiteX6" fmla="*/ 170322 w 1583374"/>
                <a:gd name="connsiteY6" fmla="*/ 443992 h 734687"/>
                <a:gd name="connsiteX7" fmla="*/ 0 w 1583374"/>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367273 w 1638732"/>
                <a:gd name="connsiteY5" fmla="*/ 449379 h 734687"/>
                <a:gd name="connsiteX6" fmla="*/ 170322 w 1638732"/>
                <a:gd name="connsiteY6" fmla="*/ 443992 h 734687"/>
                <a:gd name="connsiteX7" fmla="*/ 0 w 1638732"/>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35356 w 1638732"/>
                <a:gd name="connsiteY2" fmla="*/ 298268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15768 w 1638732"/>
                <a:gd name="connsiteY5" fmla="*/ 59037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38732"/>
                <a:gd name="connsiteY0" fmla="*/ 0 h 734687"/>
                <a:gd name="connsiteX1" fmla="*/ 1372619 w 1638732"/>
                <a:gd name="connsiteY1" fmla="*/ 414803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22135"/>
                <a:gd name="connsiteY0" fmla="*/ 0 h 734687"/>
                <a:gd name="connsiteX1" fmla="*/ 1372619 w 1622135"/>
                <a:gd name="connsiteY1" fmla="*/ 414803 h 734687"/>
                <a:gd name="connsiteX2" fmla="*/ 1320194 w 1622135"/>
                <a:gd name="connsiteY2" fmla="*/ 272419 h 734687"/>
                <a:gd name="connsiteX3" fmla="*/ 1622135 w 1622135"/>
                <a:gd name="connsiteY3" fmla="*/ 541212 h 734687"/>
                <a:gd name="connsiteX4" fmla="*/ 1473204 w 1622135"/>
                <a:gd name="connsiteY4" fmla="*/ 734687 h 734687"/>
                <a:gd name="connsiteX5" fmla="*/ 1439228 w 1622135"/>
                <a:gd name="connsiteY5" fmla="*/ 616701 h 734687"/>
                <a:gd name="connsiteX6" fmla="*/ 170322 w 1622135"/>
                <a:gd name="connsiteY6" fmla="*/ 443992 h 734687"/>
                <a:gd name="connsiteX7" fmla="*/ 0 w 1622135"/>
                <a:gd name="connsiteY7" fmla="*/ 0 h 734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22135" h="734687">
                  <a:moveTo>
                    <a:pt x="0" y="0"/>
                  </a:moveTo>
                  <a:lnTo>
                    <a:pt x="1372619" y="414803"/>
                  </a:lnTo>
                  <a:lnTo>
                    <a:pt x="1320194" y="272419"/>
                  </a:lnTo>
                  <a:lnTo>
                    <a:pt x="1622135" y="541212"/>
                  </a:lnTo>
                  <a:lnTo>
                    <a:pt x="1473204" y="734687"/>
                  </a:lnTo>
                  <a:lnTo>
                    <a:pt x="1439228" y="616701"/>
                  </a:lnTo>
                  <a:lnTo>
                    <a:pt x="170322" y="443992"/>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4" name="Right Arrow 5"/>
            <p:cNvSpPr/>
            <p:nvPr/>
          </p:nvSpPr>
          <p:spPr>
            <a:xfrm rot="17596173">
              <a:off x="4985863" y="3191524"/>
              <a:ext cx="657386" cy="297740"/>
            </a:xfrm>
            <a:custGeom>
              <a:avLst/>
              <a:gdLst>
                <a:gd name="connsiteX0" fmla="*/ 0 w 1371600"/>
                <a:gd name="connsiteY0" fmla="*/ 122545 h 490180"/>
                <a:gd name="connsiteX1" fmla="*/ 1126510 w 1371600"/>
                <a:gd name="connsiteY1" fmla="*/ 122545 h 490180"/>
                <a:gd name="connsiteX2" fmla="*/ 1126510 w 1371600"/>
                <a:gd name="connsiteY2" fmla="*/ 0 h 490180"/>
                <a:gd name="connsiteX3" fmla="*/ 1371600 w 1371600"/>
                <a:gd name="connsiteY3" fmla="*/ 245090 h 490180"/>
                <a:gd name="connsiteX4" fmla="*/ 1126510 w 1371600"/>
                <a:gd name="connsiteY4" fmla="*/ 490180 h 490180"/>
                <a:gd name="connsiteX5" fmla="*/ 1126510 w 1371600"/>
                <a:gd name="connsiteY5" fmla="*/ 367635 h 490180"/>
                <a:gd name="connsiteX6" fmla="*/ 0 w 1371600"/>
                <a:gd name="connsiteY6" fmla="*/ 367635 h 490180"/>
                <a:gd name="connsiteX7" fmla="*/ 0 w 1371600"/>
                <a:gd name="connsiteY7" fmla="*/ 122545 h 490180"/>
                <a:gd name="connsiteX0" fmla="*/ 0 w 1437244"/>
                <a:gd name="connsiteY0" fmla="*/ 89205 h 490180"/>
                <a:gd name="connsiteX1" fmla="*/ 1192154 w 1437244"/>
                <a:gd name="connsiteY1" fmla="*/ 122545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9205 h 490180"/>
                <a:gd name="connsiteX1" fmla="*/ 1144122 w 1437244"/>
                <a:gd name="connsiteY1" fmla="*/ 118316 h 490180"/>
                <a:gd name="connsiteX2" fmla="*/ 1192154 w 1437244"/>
                <a:gd name="connsiteY2" fmla="*/ 0 h 490180"/>
                <a:gd name="connsiteX3" fmla="*/ 1437244 w 1437244"/>
                <a:gd name="connsiteY3" fmla="*/ 245090 h 490180"/>
                <a:gd name="connsiteX4" fmla="*/ 1192154 w 1437244"/>
                <a:gd name="connsiteY4" fmla="*/ 490180 h 490180"/>
                <a:gd name="connsiteX5" fmla="*/ 1192154 w 1437244"/>
                <a:gd name="connsiteY5" fmla="*/ 367635 h 490180"/>
                <a:gd name="connsiteX6" fmla="*/ 65644 w 1437244"/>
                <a:gd name="connsiteY6" fmla="*/ 367635 h 490180"/>
                <a:gd name="connsiteX7" fmla="*/ 0 w 1437244"/>
                <a:gd name="connsiteY7" fmla="*/ 89205 h 490180"/>
                <a:gd name="connsiteX0" fmla="*/ 0 w 1437244"/>
                <a:gd name="connsiteY0" fmla="*/ 88273 h 489248"/>
                <a:gd name="connsiteX1" fmla="*/ 1144122 w 1437244"/>
                <a:gd name="connsiteY1" fmla="*/ 117384 h 489248"/>
                <a:gd name="connsiteX2" fmla="*/ 1132121 w 1437244"/>
                <a:gd name="connsiteY2" fmla="*/ 0 h 489248"/>
                <a:gd name="connsiteX3" fmla="*/ 1437244 w 1437244"/>
                <a:gd name="connsiteY3" fmla="*/ 244158 h 489248"/>
                <a:gd name="connsiteX4" fmla="*/ 1192154 w 1437244"/>
                <a:gd name="connsiteY4" fmla="*/ 489248 h 489248"/>
                <a:gd name="connsiteX5" fmla="*/ 1192154 w 1437244"/>
                <a:gd name="connsiteY5" fmla="*/ 366703 h 489248"/>
                <a:gd name="connsiteX6" fmla="*/ 65644 w 1437244"/>
                <a:gd name="connsiteY6" fmla="*/ 366703 h 489248"/>
                <a:gd name="connsiteX7" fmla="*/ 0 w 1437244"/>
                <a:gd name="connsiteY7" fmla="*/ 88273 h 489248"/>
                <a:gd name="connsiteX0" fmla="*/ 0 w 1363050"/>
                <a:gd name="connsiteY0" fmla="*/ 88273 h 489248"/>
                <a:gd name="connsiteX1" fmla="*/ 1144122 w 1363050"/>
                <a:gd name="connsiteY1" fmla="*/ 117384 h 489248"/>
                <a:gd name="connsiteX2" fmla="*/ 1132121 w 1363050"/>
                <a:gd name="connsiteY2" fmla="*/ 0 h 489248"/>
                <a:gd name="connsiteX3" fmla="*/ 1363050 w 1363050"/>
                <a:gd name="connsiteY3" fmla="*/ 236959 h 489248"/>
                <a:gd name="connsiteX4" fmla="*/ 1192154 w 1363050"/>
                <a:gd name="connsiteY4" fmla="*/ 489248 h 489248"/>
                <a:gd name="connsiteX5" fmla="*/ 1192154 w 1363050"/>
                <a:gd name="connsiteY5" fmla="*/ 366703 h 489248"/>
                <a:gd name="connsiteX6" fmla="*/ 65644 w 1363050"/>
                <a:gd name="connsiteY6" fmla="*/ 366703 h 489248"/>
                <a:gd name="connsiteX7" fmla="*/ 0 w 1363050"/>
                <a:gd name="connsiteY7" fmla="*/ 88273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78994 w 1376400"/>
                <a:gd name="connsiteY6" fmla="*/ 366703 h 489248"/>
                <a:gd name="connsiteX7" fmla="*/ 0 w 1376400"/>
                <a:gd name="connsiteY7" fmla="*/ 40692 h 489248"/>
                <a:gd name="connsiteX0" fmla="*/ 0 w 1376400"/>
                <a:gd name="connsiteY0" fmla="*/ 40692 h 489248"/>
                <a:gd name="connsiteX1" fmla="*/ 1157472 w 1376400"/>
                <a:gd name="connsiteY1" fmla="*/ 117384 h 489248"/>
                <a:gd name="connsiteX2" fmla="*/ 1145471 w 1376400"/>
                <a:gd name="connsiteY2" fmla="*/ 0 h 489248"/>
                <a:gd name="connsiteX3" fmla="*/ 1376400 w 1376400"/>
                <a:gd name="connsiteY3" fmla="*/ 236959 h 489248"/>
                <a:gd name="connsiteX4" fmla="*/ 1205504 w 1376400"/>
                <a:gd name="connsiteY4" fmla="*/ 489248 h 489248"/>
                <a:gd name="connsiteX5" fmla="*/ 1205504 w 1376400"/>
                <a:gd name="connsiteY5" fmla="*/ 366703 h 489248"/>
                <a:gd name="connsiteX6" fmla="*/ 85445 w 1376400"/>
                <a:gd name="connsiteY6" fmla="*/ 381704 h 489248"/>
                <a:gd name="connsiteX7" fmla="*/ 0 w 1376400"/>
                <a:gd name="connsiteY7" fmla="*/ 40692 h 489248"/>
                <a:gd name="connsiteX0" fmla="*/ 0 w 1405685"/>
                <a:gd name="connsiteY0" fmla="*/ 0 h 549718"/>
                <a:gd name="connsiteX1" fmla="*/ 1186757 w 1405685"/>
                <a:gd name="connsiteY1" fmla="*/ 177854 h 549718"/>
                <a:gd name="connsiteX2" fmla="*/ 1174756 w 1405685"/>
                <a:gd name="connsiteY2" fmla="*/ 60470 h 549718"/>
                <a:gd name="connsiteX3" fmla="*/ 1405685 w 1405685"/>
                <a:gd name="connsiteY3" fmla="*/ 297429 h 549718"/>
                <a:gd name="connsiteX4" fmla="*/ 1234789 w 1405685"/>
                <a:gd name="connsiteY4" fmla="*/ 549718 h 549718"/>
                <a:gd name="connsiteX5" fmla="*/ 1234789 w 1405685"/>
                <a:gd name="connsiteY5" fmla="*/ 427173 h 549718"/>
                <a:gd name="connsiteX6" fmla="*/ 114730 w 1405685"/>
                <a:gd name="connsiteY6" fmla="*/ 442174 h 549718"/>
                <a:gd name="connsiteX7" fmla="*/ 0 w 1405685"/>
                <a:gd name="connsiteY7" fmla="*/ 0 h 549718"/>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34789 w 1405685"/>
                <a:gd name="connsiteY5" fmla="*/ 427173 h 589979"/>
                <a:gd name="connsiteX6" fmla="*/ 114730 w 1405685"/>
                <a:gd name="connsiteY6" fmla="*/ 442174 h 589979"/>
                <a:gd name="connsiteX7" fmla="*/ 0 w 1405685"/>
                <a:gd name="connsiteY7" fmla="*/ 0 h 589979"/>
                <a:gd name="connsiteX0" fmla="*/ 0 w 1405685"/>
                <a:gd name="connsiteY0" fmla="*/ 0 h 589979"/>
                <a:gd name="connsiteX1" fmla="*/ 1186757 w 1405685"/>
                <a:gd name="connsiteY1" fmla="*/ 177854 h 589979"/>
                <a:gd name="connsiteX2" fmla="*/ 1174756 w 1405685"/>
                <a:gd name="connsiteY2" fmla="*/ 60470 h 589979"/>
                <a:gd name="connsiteX3" fmla="*/ 1405685 w 1405685"/>
                <a:gd name="connsiteY3" fmla="*/ 297429 h 589979"/>
                <a:gd name="connsiteX4" fmla="*/ 1273432 w 1405685"/>
                <a:gd name="connsiteY4" fmla="*/ 589979 h 589979"/>
                <a:gd name="connsiteX5" fmla="*/ 1245980 w 1405685"/>
                <a:gd name="connsiteY5" fmla="*/ 461464 h 589979"/>
                <a:gd name="connsiteX6" fmla="*/ 114730 w 1405685"/>
                <a:gd name="connsiteY6" fmla="*/ 442174 h 589979"/>
                <a:gd name="connsiteX7" fmla="*/ 0 w 1405685"/>
                <a:gd name="connsiteY7" fmla="*/ 0 h 589979"/>
                <a:gd name="connsiteX0" fmla="*/ 0 w 1435778"/>
                <a:gd name="connsiteY0" fmla="*/ 0 h 589979"/>
                <a:gd name="connsiteX1" fmla="*/ 1186757 w 1435778"/>
                <a:gd name="connsiteY1" fmla="*/ 177854 h 589979"/>
                <a:gd name="connsiteX2" fmla="*/ 1174756 w 1435778"/>
                <a:gd name="connsiteY2" fmla="*/ 60470 h 589979"/>
                <a:gd name="connsiteX3" fmla="*/ 1435778 w 1435778"/>
                <a:gd name="connsiteY3" fmla="*/ 359140 h 589979"/>
                <a:gd name="connsiteX4" fmla="*/ 1273432 w 1435778"/>
                <a:gd name="connsiteY4" fmla="*/ 589979 h 589979"/>
                <a:gd name="connsiteX5" fmla="*/ 1245980 w 1435778"/>
                <a:gd name="connsiteY5" fmla="*/ 461464 h 589979"/>
                <a:gd name="connsiteX6" fmla="*/ 114730 w 1435778"/>
                <a:gd name="connsiteY6" fmla="*/ 442174 h 589979"/>
                <a:gd name="connsiteX7" fmla="*/ 0 w 1435778"/>
                <a:gd name="connsiteY7" fmla="*/ 0 h 589979"/>
                <a:gd name="connsiteX0" fmla="*/ 0 w 1444748"/>
                <a:gd name="connsiteY0" fmla="*/ 0 h 589979"/>
                <a:gd name="connsiteX1" fmla="*/ 1186757 w 1444748"/>
                <a:gd name="connsiteY1" fmla="*/ 177854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5980 w 1444748"/>
                <a:gd name="connsiteY5" fmla="*/ 46146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114730 w 1444748"/>
                <a:gd name="connsiteY6" fmla="*/ 442174 h 589979"/>
                <a:gd name="connsiteX7" fmla="*/ 0 w 1444748"/>
                <a:gd name="connsiteY7" fmla="*/ 0 h 589979"/>
                <a:gd name="connsiteX0" fmla="*/ 0 w 1444748"/>
                <a:gd name="connsiteY0" fmla="*/ 0 h 589979"/>
                <a:gd name="connsiteX1" fmla="*/ 1206949 w 1444748"/>
                <a:gd name="connsiteY1" fmla="*/ 208275 h 589979"/>
                <a:gd name="connsiteX2" fmla="*/ 1174756 w 1444748"/>
                <a:gd name="connsiteY2" fmla="*/ 60470 h 589979"/>
                <a:gd name="connsiteX3" fmla="*/ 1444748 w 1444748"/>
                <a:gd name="connsiteY3" fmla="*/ 330399 h 589979"/>
                <a:gd name="connsiteX4" fmla="*/ 1273432 w 1444748"/>
                <a:gd name="connsiteY4" fmla="*/ 589979 h 589979"/>
                <a:gd name="connsiteX5" fmla="*/ 1249820 w 1444748"/>
                <a:gd name="connsiteY5" fmla="*/ 445594 h 589979"/>
                <a:gd name="connsiteX6" fmla="*/ 82989 w 1444748"/>
                <a:gd name="connsiteY6" fmla="*/ 434495 h 589979"/>
                <a:gd name="connsiteX7" fmla="*/ 0 w 1444748"/>
                <a:gd name="connsiteY7" fmla="*/ 0 h 589979"/>
                <a:gd name="connsiteX0" fmla="*/ 0 w 1460649"/>
                <a:gd name="connsiteY0" fmla="*/ 0 h 589979"/>
                <a:gd name="connsiteX1" fmla="*/ 1206949 w 1460649"/>
                <a:gd name="connsiteY1" fmla="*/ 208275 h 589979"/>
                <a:gd name="connsiteX2" fmla="*/ 1174756 w 1460649"/>
                <a:gd name="connsiteY2" fmla="*/ 60470 h 589979"/>
                <a:gd name="connsiteX3" fmla="*/ 1460649 w 1460649"/>
                <a:gd name="connsiteY3" fmla="*/ 359111 h 589979"/>
                <a:gd name="connsiteX4" fmla="*/ 1273432 w 1460649"/>
                <a:gd name="connsiteY4" fmla="*/ 589979 h 589979"/>
                <a:gd name="connsiteX5" fmla="*/ 1249820 w 1460649"/>
                <a:gd name="connsiteY5" fmla="*/ 445594 h 589979"/>
                <a:gd name="connsiteX6" fmla="*/ 82989 w 1460649"/>
                <a:gd name="connsiteY6" fmla="*/ 434495 h 589979"/>
                <a:gd name="connsiteX7" fmla="*/ 0 w 1460649"/>
                <a:gd name="connsiteY7" fmla="*/ 0 h 589979"/>
                <a:gd name="connsiteX0" fmla="*/ 0 w 1547982"/>
                <a:gd name="connsiteY0" fmla="*/ 0 h 599476"/>
                <a:gd name="connsiteX1" fmla="*/ 1294282 w 1547982"/>
                <a:gd name="connsiteY1" fmla="*/ 217772 h 599476"/>
                <a:gd name="connsiteX2" fmla="*/ 1262089 w 1547982"/>
                <a:gd name="connsiteY2" fmla="*/ 69967 h 599476"/>
                <a:gd name="connsiteX3" fmla="*/ 1547982 w 1547982"/>
                <a:gd name="connsiteY3" fmla="*/ 368608 h 599476"/>
                <a:gd name="connsiteX4" fmla="*/ 1360765 w 1547982"/>
                <a:gd name="connsiteY4" fmla="*/ 599476 h 599476"/>
                <a:gd name="connsiteX5" fmla="*/ 1337153 w 1547982"/>
                <a:gd name="connsiteY5" fmla="*/ 455091 h 599476"/>
                <a:gd name="connsiteX6" fmla="*/ 170322 w 1547982"/>
                <a:gd name="connsiteY6" fmla="*/ 443992 h 599476"/>
                <a:gd name="connsiteX7" fmla="*/ 0 w 1547982"/>
                <a:gd name="connsiteY7" fmla="*/ 0 h 599476"/>
                <a:gd name="connsiteX0" fmla="*/ 0 w 1545355"/>
                <a:gd name="connsiteY0" fmla="*/ 0 h 599476"/>
                <a:gd name="connsiteX1" fmla="*/ 1294282 w 1545355"/>
                <a:gd name="connsiteY1" fmla="*/ 217772 h 599476"/>
                <a:gd name="connsiteX2" fmla="*/ 1262089 w 1545355"/>
                <a:gd name="connsiteY2" fmla="*/ 69967 h 599476"/>
                <a:gd name="connsiteX3" fmla="*/ 1545355 w 1545355"/>
                <a:gd name="connsiteY3" fmla="*/ 362499 h 599476"/>
                <a:gd name="connsiteX4" fmla="*/ 1360765 w 1545355"/>
                <a:gd name="connsiteY4" fmla="*/ 599476 h 599476"/>
                <a:gd name="connsiteX5" fmla="*/ 1337153 w 1545355"/>
                <a:gd name="connsiteY5" fmla="*/ 455091 h 599476"/>
                <a:gd name="connsiteX6" fmla="*/ 170322 w 1545355"/>
                <a:gd name="connsiteY6" fmla="*/ 443992 h 599476"/>
                <a:gd name="connsiteX7" fmla="*/ 0 w 1545355"/>
                <a:gd name="connsiteY7" fmla="*/ 0 h 599476"/>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37153 w 1545355"/>
                <a:gd name="connsiteY5" fmla="*/ 455091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62089 w 1545355"/>
                <a:gd name="connsiteY2" fmla="*/ 699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45355"/>
                <a:gd name="connsiteY0" fmla="*/ 0 h 598100"/>
                <a:gd name="connsiteX1" fmla="*/ 1294282 w 1545355"/>
                <a:gd name="connsiteY1" fmla="*/ 217772 h 598100"/>
                <a:gd name="connsiteX2" fmla="*/ 1235024 w 1545355"/>
                <a:gd name="connsiteY2" fmla="*/ 74367 h 598100"/>
                <a:gd name="connsiteX3" fmla="*/ 1545355 w 1545355"/>
                <a:gd name="connsiteY3" fmla="*/ 362499 h 598100"/>
                <a:gd name="connsiteX4" fmla="*/ 1414466 w 1545355"/>
                <a:gd name="connsiteY4" fmla="*/ 598100 h 598100"/>
                <a:gd name="connsiteX5" fmla="*/ 1375581 w 1545355"/>
                <a:gd name="connsiteY5" fmla="*/ 460283 h 598100"/>
                <a:gd name="connsiteX6" fmla="*/ 170322 w 1545355"/>
                <a:gd name="connsiteY6" fmla="*/ 443992 h 598100"/>
                <a:gd name="connsiteX7" fmla="*/ 0 w 1545355"/>
                <a:gd name="connsiteY7" fmla="*/ 0 h 598100"/>
                <a:gd name="connsiteX0" fmla="*/ 0 w 1563683"/>
                <a:gd name="connsiteY0" fmla="*/ 0 h 598100"/>
                <a:gd name="connsiteX1" fmla="*/ 1294282 w 1563683"/>
                <a:gd name="connsiteY1" fmla="*/ 217772 h 598100"/>
                <a:gd name="connsiteX2" fmla="*/ 1235024 w 1563683"/>
                <a:gd name="connsiteY2" fmla="*/ 74367 h 598100"/>
                <a:gd name="connsiteX3" fmla="*/ 1563683 w 1563683"/>
                <a:gd name="connsiteY3" fmla="*/ 354618 h 598100"/>
                <a:gd name="connsiteX4" fmla="*/ 1414466 w 1563683"/>
                <a:gd name="connsiteY4" fmla="*/ 598100 h 598100"/>
                <a:gd name="connsiteX5" fmla="*/ 1375581 w 1563683"/>
                <a:gd name="connsiteY5" fmla="*/ 460283 h 598100"/>
                <a:gd name="connsiteX6" fmla="*/ 170322 w 1563683"/>
                <a:gd name="connsiteY6" fmla="*/ 443992 h 598100"/>
                <a:gd name="connsiteX7" fmla="*/ 0 w 1563683"/>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75581 w 1583815"/>
                <a:gd name="connsiteY5" fmla="*/ 460283 h 598100"/>
                <a:gd name="connsiteX6" fmla="*/ 170322 w 1583815"/>
                <a:gd name="connsiteY6" fmla="*/ 443992 h 598100"/>
                <a:gd name="connsiteX7" fmla="*/ 0 w 1583815"/>
                <a:gd name="connsiteY7" fmla="*/ 0 h 598100"/>
                <a:gd name="connsiteX0" fmla="*/ 0 w 1583815"/>
                <a:gd name="connsiteY0" fmla="*/ 0 h 598100"/>
                <a:gd name="connsiteX1" fmla="*/ 1294282 w 1583815"/>
                <a:gd name="connsiteY1" fmla="*/ 217772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815"/>
                <a:gd name="connsiteY0" fmla="*/ 0 h 598100"/>
                <a:gd name="connsiteX1" fmla="*/ 1312377 w 1583815"/>
                <a:gd name="connsiteY1" fmla="*/ 251754 h 598100"/>
                <a:gd name="connsiteX2" fmla="*/ 1235024 w 1583815"/>
                <a:gd name="connsiteY2" fmla="*/ 74367 h 598100"/>
                <a:gd name="connsiteX3" fmla="*/ 1583815 w 1583815"/>
                <a:gd name="connsiteY3" fmla="*/ 393014 h 598100"/>
                <a:gd name="connsiteX4" fmla="*/ 1414466 w 1583815"/>
                <a:gd name="connsiteY4" fmla="*/ 598100 h 598100"/>
                <a:gd name="connsiteX5" fmla="*/ 1367273 w 1583815"/>
                <a:gd name="connsiteY5" fmla="*/ 449379 h 598100"/>
                <a:gd name="connsiteX6" fmla="*/ 170322 w 1583815"/>
                <a:gd name="connsiteY6" fmla="*/ 443992 h 598100"/>
                <a:gd name="connsiteX7" fmla="*/ 0 w 1583815"/>
                <a:gd name="connsiteY7" fmla="*/ 0 h 598100"/>
                <a:gd name="connsiteX0" fmla="*/ 0 w 1583374"/>
                <a:gd name="connsiteY0" fmla="*/ 0 h 598100"/>
                <a:gd name="connsiteX1" fmla="*/ 1312377 w 1583374"/>
                <a:gd name="connsiteY1" fmla="*/ 251754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302713 w 1583374"/>
                <a:gd name="connsiteY1" fmla="*/ 245469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598100"/>
                <a:gd name="connsiteX1" fmla="*/ 1294313 w 1583374"/>
                <a:gd name="connsiteY1" fmla="*/ 242121 h 598100"/>
                <a:gd name="connsiteX2" fmla="*/ 1235024 w 1583374"/>
                <a:gd name="connsiteY2" fmla="*/ 74367 h 598100"/>
                <a:gd name="connsiteX3" fmla="*/ 1583374 w 1583374"/>
                <a:gd name="connsiteY3" fmla="*/ 375802 h 598100"/>
                <a:gd name="connsiteX4" fmla="*/ 1414466 w 1583374"/>
                <a:gd name="connsiteY4" fmla="*/ 598100 h 598100"/>
                <a:gd name="connsiteX5" fmla="*/ 1367273 w 1583374"/>
                <a:gd name="connsiteY5" fmla="*/ 449379 h 598100"/>
                <a:gd name="connsiteX6" fmla="*/ 170322 w 1583374"/>
                <a:gd name="connsiteY6" fmla="*/ 443992 h 598100"/>
                <a:gd name="connsiteX7" fmla="*/ 0 w 1583374"/>
                <a:gd name="connsiteY7" fmla="*/ 0 h 598100"/>
                <a:gd name="connsiteX0" fmla="*/ 0 w 1583374"/>
                <a:gd name="connsiteY0" fmla="*/ 0 h 734687"/>
                <a:gd name="connsiteX1" fmla="*/ 1294313 w 1583374"/>
                <a:gd name="connsiteY1" fmla="*/ 242121 h 734687"/>
                <a:gd name="connsiteX2" fmla="*/ 1235024 w 1583374"/>
                <a:gd name="connsiteY2" fmla="*/ 74367 h 734687"/>
                <a:gd name="connsiteX3" fmla="*/ 1583374 w 1583374"/>
                <a:gd name="connsiteY3" fmla="*/ 375802 h 734687"/>
                <a:gd name="connsiteX4" fmla="*/ 1473204 w 1583374"/>
                <a:gd name="connsiteY4" fmla="*/ 734687 h 734687"/>
                <a:gd name="connsiteX5" fmla="*/ 1367273 w 1583374"/>
                <a:gd name="connsiteY5" fmla="*/ 449379 h 734687"/>
                <a:gd name="connsiteX6" fmla="*/ 170322 w 1583374"/>
                <a:gd name="connsiteY6" fmla="*/ 443992 h 734687"/>
                <a:gd name="connsiteX7" fmla="*/ 0 w 1583374"/>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367273 w 1638732"/>
                <a:gd name="connsiteY5" fmla="*/ 449379 h 734687"/>
                <a:gd name="connsiteX6" fmla="*/ 170322 w 1638732"/>
                <a:gd name="connsiteY6" fmla="*/ 443992 h 734687"/>
                <a:gd name="connsiteX7" fmla="*/ 0 w 1638732"/>
                <a:gd name="connsiteY7" fmla="*/ 0 h 734687"/>
                <a:gd name="connsiteX0" fmla="*/ 0 w 1638732"/>
                <a:gd name="connsiteY0" fmla="*/ 0 h 734687"/>
                <a:gd name="connsiteX1" fmla="*/ 1294313 w 1638732"/>
                <a:gd name="connsiteY1" fmla="*/ 242121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235024 w 1638732"/>
                <a:gd name="connsiteY2" fmla="*/ 74367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35356 w 1638732"/>
                <a:gd name="connsiteY2" fmla="*/ 298268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7282 w 1638732"/>
                <a:gd name="connsiteY5" fmla="*/ 62158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15768 w 1638732"/>
                <a:gd name="connsiteY5" fmla="*/ 590374 h 734687"/>
                <a:gd name="connsiteX6" fmla="*/ 170322 w 1638732"/>
                <a:gd name="connsiteY6" fmla="*/ 443992 h 734687"/>
                <a:gd name="connsiteX7" fmla="*/ 0 w 1638732"/>
                <a:gd name="connsiteY7" fmla="*/ 0 h 734687"/>
                <a:gd name="connsiteX0" fmla="*/ 0 w 1638732"/>
                <a:gd name="connsiteY0" fmla="*/ 0 h 734687"/>
                <a:gd name="connsiteX1" fmla="*/ 1363808 w 1638732"/>
                <a:gd name="connsiteY1" fmla="*/ 394315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38732"/>
                <a:gd name="connsiteY0" fmla="*/ 0 h 734687"/>
                <a:gd name="connsiteX1" fmla="*/ 1372619 w 1638732"/>
                <a:gd name="connsiteY1" fmla="*/ 414803 h 734687"/>
                <a:gd name="connsiteX2" fmla="*/ 1320194 w 1638732"/>
                <a:gd name="connsiteY2" fmla="*/ 272419 h 734687"/>
                <a:gd name="connsiteX3" fmla="*/ 1638732 w 1638732"/>
                <a:gd name="connsiteY3" fmla="*/ 542167 h 734687"/>
                <a:gd name="connsiteX4" fmla="*/ 1473204 w 1638732"/>
                <a:gd name="connsiteY4" fmla="*/ 734687 h 734687"/>
                <a:gd name="connsiteX5" fmla="*/ 1439228 w 1638732"/>
                <a:gd name="connsiteY5" fmla="*/ 616701 h 734687"/>
                <a:gd name="connsiteX6" fmla="*/ 170322 w 1638732"/>
                <a:gd name="connsiteY6" fmla="*/ 443992 h 734687"/>
                <a:gd name="connsiteX7" fmla="*/ 0 w 1638732"/>
                <a:gd name="connsiteY7" fmla="*/ 0 h 734687"/>
                <a:gd name="connsiteX0" fmla="*/ 0 w 1622135"/>
                <a:gd name="connsiteY0" fmla="*/ 0 h 734687"/>
                <a:gd name="connsiteX1" fmla="*/ 1372619 w 1622135"/>
                <a:gd name="connsiteY1" fmla="*/ 414803 h 734687"/>
                <a:gd name="connsiteX2" fmla="*/ 1320194 w 1622135"/>
                <a:gd name="connsiteY2" fmla="*/ 272419 h 734687"/>
                <a:gd name="connsiteX3" fmla="*/ 1622135 w 1622135"/>
                <a:gd name="connsiteY3" fmla="*/ 541212 h 734687"/>
                <a:gd name="connsiteX4" fmla="*/ 1473204 w 1622135"/>
                <a:gd name="connsiteY4" fmla="*/ 734687 h 734687"/>
                <a:gd name="connsiteX5" fmla="*/ 1439228 w 1622135"/>
                <a:gd name="connsiteY5" fmla="*/ 616701 h 734687"/>
                <a:gd name="connsiteX6" fmla="*/ 170322 w 1622135"/>
                <a:gd name="connsiteY6" fmla="*/ 443992 h 734687"/>
                <a:gd name="connsiteX7" fmla="*/ 0 w 1622135"/>
                <a:gd name="connsiteY7" fmla="*/ 0 h 734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22135" h="734687">
                  <a:moveTo>
                    <a:pt x="0" y="0"/>
                  </a:moveTo>
                  <a:lnTo>
                    <a:pt x="1372619" y="414803"/>
                  </a:lnTo>
                  <a:lnTo>
                    <a:pt x="1320194" y="272419"/>
                  </a:lnTo>
                  <a:lnTo>
                    <a:pt x="1622135" y="541212"/>
                  </a:lnTo>
                  <a:lnTo>
                    <a:pt x="1473204" y="734687"/>
                  </a:lnTo>
                  <a:lnTo>
                    <a:pt x="1439228" y="616701"/>
                  </a:lnTo>
                  <a:lnTo>
                    <a:pt x="170322" y="443992"/>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grpSp>
        <p:nvGrpSpPr>
          <p:cNvPr id="60" name="Group 59"/>
          <p:cNvGrpSpPr/>
          <p:nvPr/>
        </p:nvGrpSpPr>
        <p:grpSpPr>
          <a:xfrm>
            <a:off x="4460915" y="2120222"/>
            <a:ext cx="1983548" cy="1180724"/>
            <a:chOff x="5020643" y="2892304"/>
            <a:chExt cx="1983548" cy="1180724"/>
          </a:xfrm>
          <a:solidFill>
            <a:schemeClr val="bg1">
              <a:lumMod val="65000"/>
            </a:schemeClr>
          </a:solidFill>
        </p:grpSpPr>
        <p:sp>
          <p:nvSpPr>
            <p:cNvPr id="61" name="Freeform 60"/>
            <p:cNvSpPr>
              <a:spLocks/>
            </p:cNvSpPr>
            <p:nvPr/>
          </p:nvSpPr>
          <p:spPr bwMode="auto">
            <a:xfrm>
              <a:off x="6835267" y="3792650"/>
              <a:ext cx="168924" cy="280378"/>
            </a:xfrm>
            <a:custGeom>
              <a:avLst/>
              <a:gdLst>
                <a:gd name="T0" fmla="*/ 66 w 97"/>
                <a:gd name="T1" fmla="*/ 0 h 161"/>
                <a:gd name="T2" fmla="*/ 97 w 97"/>
                <a:gd name="T3" fmla="*/ 0 h 161"/>
                <a:gd name="T4" fmla="*/ 32 w 97"/>
                <a:gd name="T5" fmla="*/ 161 h 161"/>
                <a:gd name="T6" fmla="*/ 0 w 97"/>
                <a:gd name="T7" fmla="*/ 161 h 161"/>
                <a:gd name="T8" fmla="*/ 66 w 97"/>
                <a:gd name="T9" fmla="*/ 0 h 161"/>
              </a:gdLst>
              <a:ahLst/>
              <a:cxnLst>
                <a:cxn ang="0">
                  <a:pos x="T0" y="T1"/>
                </a:cxn>
                <a:cxn ang="0">
                  <a:pos x="T2" y="T3"/>
                </a:cxn>
                <a:cxn ang="0">
                  <a:pos x="T4" y="T5"/>
                </a:cxn>
                <a:cxn ang="0">
                  <a:pos x="T6" y="T7"/>
                </a:cxn>
                <a:cxn ang="0">
                  <a:pos x="T8" y="T9"/>
                </a:cxn>
              </a:cxnLst>
              <a:rect l="0" t="0" r="r" b="b"/>
              <a:pathLst>
                <a:path w="97" h="161">
                  <a:moveTo>
                    <a:pt x="66" y="0"/>
                  </a:moveTo>
                  <a:lnTo>
                    <a:pt x="97" y="0"/>
                  </a:lnTo>
                  <a:lnTo>
                    <a:pt x="32" y="161"/>
                  </a:lnTo>
                  <a:lnTo>
                    <a:pt x="0" y="161"/>
                  </a:lnTo>
                  <a:lnTo>
                    <a:pt x="6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62" name="Freeform 61"/>
            <p:cNvSpPr>
              <a:spLocks/>
            </p:cNvSpPr>
            <p:nvPr/>
          </p:nvSpPr>
          <p:spPr bwMode="auto">
            <a:xfrm>
              <a:off x="5020643" y="3834446"/>
              <a:ext cx="290828" cy="238582"/>
            </a:xfrm>
            <a:custGeom>
              <a:avLst/>
              <a:gdLst>
                <a:gd name="T0" fmla="*/ 134 w 167"/>
                <a:gd name="T1" fmla="*/ 0 h 137"/>
                <a:gd name="T2" fmla="*/ 167 w 167"/>
                <a:gd name="T3" fmla="*/ 0 h 137"/>
                <a:gd name="T4" fmla="*/ 33 w 167"/>
                <a:gd name="T5" fmla="*/ 137 h 137"/>
                <a:gd name="T6" fmla="*/ 0 w 167"/>
                <a:gd name="T7" fmla="*/ 137 h 137"/>
                <a:gd name="T8" fmla="*/ 134 w 167"/>
                <a:gd name="T9" fmla="*/ 0 h 137"/>
              </a:gdLst>
              <a:ahLst/>
              <a:cxnLst>
                <a:cxn ang="0">
                  <a:pos x="T0" y="T1"/>
                </a:cxn>
                <a:cxn ang="0">
                  <a:pos x="T2" y="T3"/>
                </a:cxn>
                <a:cxn ang="0">
                  <a:pos x="T4" y="T5"/>
                </a:cxn>
                <a:cxn ang="0">
                  <a:pos x="T6" y="T7"/>
                </a:cxn>
                <a:cxn ang="0">
                  <a:pos x="T8" y="T9"/>
                </a:cxn>
              </a:cxnLst>
              <a:rect l="0" t="0" r="r" b="b"/>
              <a:pathLst>
                <a:path w="167" h="137">
                  <a:moveTo>
                    <a:pt x="134" y="0"/>
                  </a:moveTo>
                  <a:lnTo>
                    <a:pt x="167" y="0"/>
                  </a:lnTo>
                  <a:lnTo>
                    <a:pt x="33" y="137"/>
                  </a:lnTo>
                  <a:lnTo>
                    <a:pt x="0" y="137"/>
                  </a:lnTo>
                  <a:lnTo>
                    <a:pt x="1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nvGrpSpPr>
            <p:cNvPr id="63" name="Group 62"/>
            <p:cNvGrpSpPr/>
            <p:nvPr/>
          </p:nvGrpSpPr>
          <p:grpSpPr>
            <a:xfrm>
              <a:off x="5125131" y="2892304"/>
              <a:ext cx="1809400" cy="1074494"/>
              <a:chOff x="3711576" y="3146425"/>
              <a:chExt cx="1649413" cy="979487"/>
            </a:xfrm>
            <a:grpFill/>
            <a:effectLst>
              <a:outerShdw dir="13500000" sy="23000" kx="1200000" algn="br" rotWithShape="0">
                <a:prstClr val="black">
                  <a:alpha val="12000"/>
                </a:prstClr>
              </a:outerShdw>
            </a:effectLst>
          </p:grpSpPr>
          <p:sp>
            <p:nvSpPr>
              <p:cNvPr id="66" name="Freeform 65"/>
              <p:cNvSpPr>
                <a:spLocks/>
              </p:cNvSpPr>
              <p:nvPr/>
            </p:nvSpPr>
            <p:spPr bwMode="auto">
              <a:xfrm>
                <a:off x="3711576" y="3146425"/>
                <a:ext cx="1649413" cy="979487"/>
              </a:xfrm>
              <a:custGeom>
                <a:avLst/>
                <a:gdLst>
                  <a:gd name="T0" fmla="*/ 0 w 1039"/>
                  <a:gd name="T1" fmla="*/ 0 h 617"/>
                  <a:gd name="T2" fmla="*/ 1039 w 1039"/>
                  <a:gd name="T3" fmla="*/ 0 h 617"/>
                  <a:gd name="T4" fmla="*/ 1039 w 1039"/>
                  <a:gd name="T5" fmla="*/ 617 h 617"/>
                  <a:gd name="T6" fmla="*/ 1008 w 1039"/>
                  <a:gd name="T7" fmla="*/ 617 h 617"/>
                  <a:gd name="T8" fmla="*/ 1008 w 1039"/>
                  <a:gd name="T9" fmla="*/ 33 h 617"/>
                  <a:gd name="T10" fmla="*/ 32 w 1039"/>
                  <a:gd name="T11" fmla="*/ 33 h 617"/>
                  <a:gd name="T12" fmla="*/ 32 w 1039"/>
                  <a:gd name="T13" fmla="*/ 617 h 617"/>
                  <a:gd name="T14" fmla="*/ 0 w 1039"/>
                  <a:gd name="T15" fmla="*/ 617 h 617"/>
                  <a:gd name="T16" fmla="*/ 0 w 1039"/>
                  <a:gd name="T17" fmla="*/ 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39" h="617">
                    <a:moveTo>
                      <a:pt x="0" y="0"/>
                    </a:moveTo>
                    <a:lnTo>
                      <a:pt x="1039" y="0"/>
                    </a:lnTo>
                    <a:lnTo>
                      <a:pt x="1039" y="617"/>
                    </a:lnTo>
                    <a:lnTo>
                      <a:pt x="1008" y="617"/>
                    </a:lnTo>
                    <a:lnTo>
                      <a:pt x="1008" y="33"/>
                    </a:lnTo>
                    <a:lnTo>
                      <a:pt x="32" y="33"/>
                    </a:lnTo>
                    <a:lnTo>
                      <a:pt x="32" y="617"/>
                    </a:lnTo>
                    <a:lnTo>
                      <a:pt x="0" y="617"/>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67" name="Rectangle 66"/>
              <p:cNvSpPr>
                <a:spLocks noChangeArrowheads="1"/>
              </p:cNvSpPr>
              <p:nvPr/>
            </p:nvSpPr>
            <p:spPr bwMode="auto">
              <a:xfrm>
                <a:off x="3748088" y="3182938"/>
                <a:ext cx="1587500" cy="4254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IN"/>
              </a:p>
            </p:txBody>
          </p:sp>
        </p:grpSp>
      </p:grpSp>
      <p:grpSp>
        <p:nvGrpSpPr>
          <p:cNvPr id="68" name="Group 67"/>
          <p:cNvGrpSpPr/>
          <p:nvPr/>
        </p:nvGrpSpPr>
        <p:grpSpPr>
          <a:xfrm>
            <a:off x="5719562" y="1449946"/>
            <a:ext cx="1067413" cy="635387"/>
            <a:chOff x="5020643" y="2892304"/>
            <a:chExt cx="1983548" cy="1180724"/>
          </a:xfrm>
          <a:solidFill>
            <a:schemeClr val="bg1">
              <a:lumMod val="65000"/>
            </a:schemeClr>
          </a:solidFill>
        </p:grpSpPr>
        <p:sp>
          <p:nvSpPr>
            <p:cNvPr id="69" name="Freeform 68"/>
            <p:cNvSpPr>
              <a:spLocks/>
            </p:cNvSpPr>
            <p:nvPr/>
          </p:nvSpPr>
          <p:spPr bwMode="auto">
            <a:xfrm>
              <a:off x="6835267" y="3792650"/>
              <a:ext cx="168924" cy="280378"/>
            </a:xfrm>
            <a:custGeom>
              <a:avLst/>
              <a:gdLst>
                <a:gd name="T0" fmla="*/ 66 w 97"/>
                <a:gd name="T1" fmla="*/ 0 h 161"/>
                <a:gd name="T2" fmla="*/ 97 w 97"/>
                <a:gd name="T3" fmla="*/ 0 h 161"/>
                <a:gd name="T4" fmla="*/ 32 w 97"/>
                <a:gd name="T5" fmla="*/ 161 h 161"/>
                <a:gd name="T6" fmla="*/ 0 w 97"/>
                <a:gd name="T7" fmla="*/ 161 h 161"/>
                <a:gd name="T8" fmla="*/ 66 w 97"/>
                <a:gd name="T9" fmla="*/ 0 h 161"/>
              </a:gdLst>
              <a:ahLst/>
              <a:cxnLst>
                <a:cxn ang="0">
                  <a:pos x="T0" y="T1"/>
                </a:cxn>
                <a:cxn ang="0">
                  <a:pos x="T2" y="T3"/>
                </a:cxn>
                <a:cxn ang="0">
                  <a:pos x="T4" y="T5"/>
                </a:cxn>
                <a:cxn ang="0">
                  <a:pos x="T6" y="T7"/>
                </a:cxn>
                <a:cxn ang="0">
                  <a:pos x="T8" y="T9"/>
                </a:cxn>
              </a:cxnLst>
              <a:rect l="0" t="0" r="r" b="b"/>
              <a:pathLst>
                <a:path w="97" h="161">
                  <a:moveTo>
                    <a:pt x="66" y="0"/>
                  </a:moveTo>
                  <a:lnTo>
                    <a:pt x="97" y="0"/>
                  </a:lnTo>
                  <a:lnTo>
                    <a:pt x="32" y="161"/>
                  </a:lnTo>
                  <a:lnTo>
                    <a:pt x="0" y="161"/>
                  </a:lnTo>
                  <a:lnTo>
                    <a:pt x="6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70" name="Freeform 69"/>
            <p:cNvSpPr>
              <a:spLocks/>
            </p:cNvSpPr>
            <p:nvPr/>
          </p:nvSpPr>
          <p:spPr bwMode="auto">
            <a:xfrm>
              <a:off x="5020643" y="3834446"/>
              <a:ext cx="290828" cy="238582"/>
            </a:xfrm>
            <a:custGeom>
              <a:avLst/>
              <a:gdLst>
                <a:gd name="T0" fmla="*/ 134 w 167"/>
                <a:gd name="T1" fmla="*/ 0 h 137"/>
                <a:gd name="T2" fmla="*/ 167 w 167"/>
                <a:gd name="T3" fmla="*/ 0 h 137"/>
                <a:gd name="T4" fmla="*/ 33 w 167"/>
                <a:gd name="T5" fmla="*/ 137 h 137"/>
                <a:gd name="T6" fmla="*/ 0 w 167"/>
                <a:gd name="T7" fmla="*/ 137 h 137"/>
                <a:gd name="T8" fmla="*/ 134 w 167"/>
                <a:gd name="T9" fmla="*/ 0 h 137"/>
              </a:gdLst>
              <a:ahLst/>
              <a:cxnLst>
                <a:cxn ang="0">
                  <a:pos x="T0" y="T1"/>
                </a:cxn>
                <a:cxn ang="0">
                  <a:pos x="T2" y="T3"/>
                </a:cxn>
                <a:cxn ang="0">
                  <a:pos x="T4" y="T5"/>
                </a:cxn>
                <a:cxn ang="0">
                  <a:pos x="T6" y="T7"/>
                </a:cxn>
                <a:cxn ang="0">
                  <a:pos x="T8" y="T9"/>
                </a:cxn>
              </a:cxnLst>
              <a:rect l="0" t="0" r="r" b="b"/>
              <a:pathLst>
                <a:path w="167" h="137">
                  <a:moveTo>
                    <a:pt x="134" y="0"/>
                  </a:moveTo>
                  <a:lnTo>
                    <a:pt x="167" y="0"/>
                  </a:lnTo>
                  <a:lnTo>
                    <a:pt x="33" y="137"/>
                  </a:lnTo>
                  <a:lnTo>
                    <a:pt x="0" y="137"/>
                  </a:lnTo>
                  <a:lnTo>
                    <a:pt x="1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nvGrpSpPr>
            <p:cNvPr id="71" name="Group 70"/>
            <p:cNvGrpSpPr/>
            <p:nvPr/>
          </p:nvGrpSpPr>
          <p:grpSpPr>
            <a:xfrm>
              <a:off x="5125131" y="2892304"/>
              <a:ext cx="1809400" cy="1074494"/>
              <a:chOff x="3711576" y="3146425"/>
              <a:chExt cx="1649413" cy="979487"/>
            </a:xfrm>
            <a:grpFill/>
            <a:effectLst>
              <a:outerShdw dir="13500000" sy="23000" kx="1200000" algn="br" rotWithShape="0">
                <a:prstClr val="black">
                  <a:alpha val="12000"/>
                </a:prstClr>
              </a:outerShdw>
            </a:effectLst>
          </p:grpSpPr>
          <p:sp>
            <p:nvSpPr>
              <p:cNvPr id="72" name="Freeform 71"/>
              <p:cNvSpPr>
                <a:spLocks/>
              </p:cNvSpPr>
              <p:nvPr/>
            </p:nvSpPr>
            <p:spPr bwMode="auto">
              <a:xfrm>
                <a:off x="3711576" y="3146425"/>
                <a:ext cx="1649413" cy="979487"/>
              </a:xfrm>
              <a:custGeom>
                <a:avLst/>
                <a:gdLst>
                  <a:gd name="T0" fmla="*/ 0 w 1039"/>
                  <a:gd name="T1" fmla="*/ 0 h 617"/>
                  <a:gd name="T2" fmla="*/ 1039 w 1039"/>
                  <a:gd name="T3" fmla="*/ 0 h 617"/>
                  <a:gd name="T4" fmla="*/ 1039 w 1039"/>
                  <a:gd name="T5" fmla="*/ 617 h 617"/>
                  <a:gd name="T6" fmla="*/ 1008 w 1039"/>
                  <a:gd name="T7" fmla="*/ 617 h 617"/>
                  <a:gd name="T8" fmla="*/ 1008 w 1039"/>
                  <a:gd name="T9" fmla="*/ 33 h 617"/>
                  <a:gd name="T10" fmla="*/ 32 w 1039"/>
                  <a:gd name="T11" fmla="*/ 33 h 617"/>
                  <a:gd name="T12" fmla="*/ 32 w 1039"/>
                  <a:gd name="T13" fmla="*/ 617 h 617"/>
                  <a:gd name="T14" fmla="*/ 0 w 1039"/>
                  <a:gd name="T15" fmla="*/ 617 h 617"/>
                  <a:gd name="T16" fmla="*/ 0 w 1039"/>
                  <a:gd name="T17" fmla="*/ 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39" h="617">
                    <a:moveTo>
                      <a:pt x="0" y="0"/>
                    </a:moveTo>
                    <a:lnTo>
                      <a:pt x="1039" y="0"/>
                    </a:lnTo>
                    <a:lnTo>
                      <a:pt x="1039" y="617"/>
                    </a:lnTo>
                    <a:lnTo>
                      <a:pt x="1008" y="617"/>
                    </a:lnTo>
                    <a:lnTo>
                      <a:pt x="1008" y="33"/>
                    </a:lnTo>
                    <a:lnTo>
                      <a:pt x="32" y="33"/>
                    </a:lnTo>
                    <a:lnTo>
                      <a:pt x="32" y="617"/>
                    </a:lnTo>
                    <a:lnTo>
                      <a:pt x="0" y="617"/>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73" name="Rectangle 72"/>
              <p:cNvSpPr>
                <a:spLocks noChangeArrowheads="1"/>
              </p:cNvSpPr>
              <p:nvPr/>
            </p:nvSpPr>
            <p:spPr bwMode="auto">
              <a:xfrm>
                <a:off x="3748088" y="3182938"/>
                <a:ext cx="1587500" cy="4254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IN"/>
              </a:p>
            </p:txBody>
          </p:sp>
        </p:grpSp>
      </p:grpSp>
      <p:grpSp>
        <p:nvGrpSpPr>
          <p:cNvPr id="5" name="Group 4"/>
          <p:cNvGrpSpPr/>
          <p:nvPr/>
        </p:nvGrpSpPr>
        <p:grpSpPr>
          <a:xfrm>
            <a:off x="1930318" y="3460828"/>
            <a:ext cx="3780528" cy="2249148"/>
            <a:chOff x="1928730" y="3460828"/>
            <a:chExt cx="3780528" cy="2249148"/>
          </a:xfrm>
        </p:grpSpPr>
        <p:grpSp>
          <p:nvGrpSpPr>
            <p:cNvPr id="3" name="Group 2"/>
            <p:cNvGrpSpPr/>
            <p:nvPr/>
          </p:nvGrpSpPr>
          <p:grpSpPr>
            <a:xfrm>
              <a:off x="1928730" y="3460828"/>
              <a:ext cx="3780528" cy="2249148"/>
              <a:chOff x="2921036" y="4230375"/>
              <a:chExt cx="3305058" cy="1966276"/>
            </a:xfrm>
          </p:grpSpPr>
          <p:grpSp>
            <p:nvGrpSpPr>
              <p:cNvPr id="2" name="Group 1"/>
              <p:cNvGrpSpPr/>
              <p:nvPr/>
            </p:nvGrpSpPr>
            <p:grpSpPr>
              <a:xfrm>
                <a:off x="2921036" y="5729875"/>
                <a:ext cx="3305058" cy="466776"/>
                <a:chOff x="2921036" y="5729875"/>
                <a:chExt cx="3305058" cy="466776"/>
              </a:xfrm>
            </p:grpSpPr>
            <p:sp>
              <p:nvSpPr>
                <p:cNvPr id="47" name="Freeform 46"/>
                <p:cNvSpPr>
                  <a:spLocks/>
                </p:cNvSpPr>
                <p:nvPr/>
              </p:nvSpPr>
              <p:spPr bwMode="auto">
                <a:xfrm>
                  <a:off x="5943975" y="5729875"/>
                  <a:ext cx="282119" cy="466776"/>
                </a:xfrm>
                <a:custGeom>
                  <a:avLst/>
                  <a:gdLst>
                    <a:gd name="T0" fmla="*/ 111 w 165"/>
                    <a:gd name="T1" fmla="*/ 0 h 273"/>
                    <a:gd name="T2" fmla="*/ 165 w 165"/>
                    <a:gd name="T3" fmla="*/ 0 h 273"/>
                    <a:gd name="T4" fmla="*/ 55 w 165"/>
                    <a:gd name="T5" fmla="*/ 273 h 273"/>
                    <a:gd name="T6" fmla="*/ 0 w 165"/>
                    <a:gd name="T7" fmla="*/ 273 h 273"/>
                    <a:gd name="T8" fmla="*/ 111 w 165"/>
                    <a:gd name="T9" fmla="*/ 0 h 273"/>
                  </a:gdLst>
                  <a:ahLst/>
                  <a:cxnLst>
                    <a:cxn ang="0">
                      <a:pos x="T0" y="T1"/>
                    </a:cxn>
                    <a:cxn ang="0">
                      <a:pos x="T2" y="T3"/>
                    </a:cxn>
                    <a:cxn ang="0">
                      <a:pos x="T4" y="T5"/>
                    </a:cxn>
                    <a:cxn ang="0">
                      <a:pos x="T6" y="T7"/>
                    </a:cxn>
                    <a:cxn ang="0">
                      <a:pos x="T8" y="T9"/>
                    </a:cxn>
                  </a:cxnLst>
                  <a:rect l="0" t="0" r="r" b="b"/>
                  <a:pathLst>
                    <a:path w="165" h="273">
                      <a:moveTo>
                        <a:pt x="111" y="0"/>
                      </a:moveTo>
                      <a:lnTo>
                        <a:pt x="165" y="0"/>
                      </a:lnTo>
                      <a:lnTo>
                        <a:pt x="55" y="273"/>
                      </a:lnTo>
                      <a:lnTo>
                        <a:pt x="0" y="273"/>
                      </a:lnTo>
                      <a:lnTo>
                        <a:pt x="111"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48" name="Freeform 47"/>
                <p:cNvSpPr>
                  <a:spLocks/>
                </p:cNvSpPr>
                <p:nvPr/>
              </p:nvSpPr>
              <p:spPr bwMode="auto">
                <a:xfrm>
                  <a:off x="2921036" y="5801686"/>
                  <a:ext cx="482165" cy="394965"/>
                </a:xfrm>
                <a:custGeom>
                  <a:avLst/>
                  <a:gdLst>
                    <a:gd name="T0" fmla="*/ 228 w 282"/>
                    <a:gd name="T1" fmla="*/ 0 h 231"/>
                    <a:gd name="T2" fmla="*/ 282 w 282"/>
                    <a:gd name="T3" fmla="*/ 0 h 231"/>
                    <a:gd name="T4" fmla="*/ 54 w 282"/>
                    <a:gd name="T5" fmla="*/ 231 h 231"/>
                    <a:gd name="T6" fmla="*/ 0 w 282"/>
                    <a:gd name="T7" fmla="*/ 231 h 231"/>
                    <a:gd name="T8" fmla="*/ 228 w 282"/>
                    <a:gd name="T9" fmla="*/ 0 h 231"/>
                  </a:gdLst>
                  <a:ahLst/>
                  <a:cxnLst>
                    <a:cxn ang="0">
                      <a:pos x="T0" y="T1"/>
                    </a:cxn>
                    <a:cxn ang="0">
                      <a:pos x="T2" y="T3"/>
                    </a:cxn>
                    <a:cxn ang="0">
                      <a:pos x="T4" y="T5"/>
                    </a:cxn>
                    <a:cxn ang="0">
                      <a:pos x="T6" y="T7"/>
                    </a:cxn>
                    <a:cxn ang="0">
                      <a:pos x="T8" y="T9"/>
                    </a:cxn>
                  </a:cxnLst>
                  <a:rect l="0" t="0" r="r" b="b"/>
                  <a:pathLst>
                    <a:path w="282" h="231">
                      <a:moveTo>
                        <a:pt x="228" y="0"/>
                      </a:moveTo>
                      <a:lnTo>
                        <a:pt x="282" y="0"/>
                      </a:lnTo>
                      <a:lnTo>
                        <a:pt x="54" y="231"/>
                      </a:lnTo>
                      <a:lnTo>
                        <a:pt x="0" y="231"/>
                      </a:lnTo>
                      <a:lnTo>
                        <a:pt x="228"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grpSp>
            <p:nvGrpSpPr>
              <p:cNvPr id="49" name="Group 48"/>
              <p:cNvGrpSpPr/>
              <p:nvPr/>
            </p:nvGrpSpPr>
            <p:grpSpPr>
              <a:xfrm>
                <a:off x="3092017" y="4230375"/>
                <a:ext cx="3019519" cy="1793586"/>
                <a:chOff x="1785938" y="4437063"/>
                <a:chExt cx="2803525" cy="1665287"/>
              </a:xfrm>
              <a:solidFill>
                <a:schemeClr val="tx1">
                  <a:lumMod val="75000"/>
                  <a:lumOff val="25000"/>
                </a:schemeClr>
              </a:solidFill>
              <a:effectLst>
                <a:outerShdw dir="13500000" sy="23000" kx="1200000" algn="br" rotWithShape="0">
                  <a:prstClr val="black">
                    <a:alpha val="12000"/>
                  </a:prstClr>
                </a:outerShdw>
              </a:effectLst>
            </p:grpSpPr>
            <p:sp>
              <p:nvSpPr>
                <p:cNvPr id="54" name="Freeform 53"/>
                <p:cNvSpPr>
                  <a:spLocks/>
                </p:cNvSpPr>
                <p:nvPr/>
              </p:nvSpPr>
              <p:spPr bwMode="auto">
                <a:xfrm>
                  <a:off x="1785938" y="4437063"/>
                  <a:ext cx="2803525" cy="1665287"/>
                </a:xfrm>
                <a:custGeom>
                  <a:avLst/>
                  <a:gdLst>
                    <a:gd name="T0" fmla="*/ 0 w 1766"/>
                    <a:gd name="T1" fmla="*/ 0 h 1049"/>
                    <a:gd name="T2" fmla="*/ 1766 w 1766"/>
                    <a:gd name="T3" fmla="*/ 0 h 1049"/>
                    <a:gd name="T4" fmla="*/ 1766 w 1766"/>
                    <a:gd name="T5" fmla="*/ 1049 h 1049"/>
                    <a:gd name="T6" fmla="*/ 1711 w 1766"/>
                    <a:gd name="T7" fmla="*/ 1049 h 1049"/>
                    <a:gd name="T8" fmla="*/ 1711 w 1766"/>
                    <a:gd name="T9" fmla="*/ 55 h 1049"/>
                    <a:gd name="T10" fmla="*/ 54 w 1766"/>
                    <a:gd name="T11" fmla="*/ 55 h 1049"/>
                    <a:gd name="T12" fmla="*/ 54 w 1766"/>
                    <a:gd name="T13" fmla="*/ 1049 h 1049"/>
                    <a:gd name="T14" fmla="*/ 0 w 1766"/>
                    <a:gd name="T15" fmla="*/ 1049 h 1049"/>
                    <a:gd name="T16" fmla="*/ 0 w 1766"/>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6" h="1049">
                      <a:moveTo>
                        <a:pt x="0" y="0"/>
                      </a:moveTo>
                      <a:lnTo>
                        <a:pt x="1766" y="0"/>
                      </a:lnTo>
                      <a:lnTo>
                        <a:pt x="1766" y="1049"/>
                      </a:lnTo>
                      <a:lnTo>
                        <a:pt x="1711" y="1049"/>
                      </a:lnTo>
                      <a:lnTo>
                        <a:pt x="1711" y="55"/>
                      </a:lnTo>
                      <a:lnTo>
                        <a:pt x="54" y="55"/>
                      </a:lnTo>
                      <a:lnTo>
                        <a:pt x="54" y="1049"/>
                      </a:lnTo>
                      <a:lnTo>
                        <a:pt x="0" y="1049"/>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55" name="Rectangle 54"/>
                <p:cNvSpPr>
                  <a:spLocks noChangeArrowheads="1"/>
                </p:cNvSpPr>
                <p:nvPr/>
              </p:nvSpPr>
              <p:spPr bwMode="auto">
                <a:xfrm>
                  <a:off x="1849438" y="4498975"/>
                  <a:ext cx="2695575" cy="722312"/>
                </a:xfrm>
                <a:prstGeom prst="rect">
                  <a:avLst/>
                </a:prstGeom>
                <a:solidFill>
                  <a:schemeClr val="accent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IN"/>
                </a:p>
              </p:txBody>
            </p:sp>
          </p:grpSp>
        </p:grpSp>
        <p:sp>
          <p:nvSpPr>
            <p:cNvPr id="50" name="TextBox 49"/>
            <p:cNvSpPr txBox="1"/>
            <p:nvPr/>
          </p:nvSpPr>
          <p:spPr>
            <a:xfrm>
              <a:off x="2958823" y="3689398"/>
              <a:ext cx="1428596" cy="523220"/>
            </a:xfrm>
            <a:prstGeom prst="rect">
              <a:avLst/>
            </a:prstGeom>
            <a:noFill/>
          </p:spPr>
          <p:txBody>
            <a:bodyPr wrap="none" rtlCol="0">
              <a:spAutoFit/>
            </a:bodyPr>
            <a:lstStyle/>
            <a:p>
              <a:r>
                <a:rPr lang="en-IN" sz="2800" b="1" dirty="0">
                  <a:solidFill>
                    <a:schemeClr val="bg1"/>
                  </a:solidFill>
                  <a:latin typeface="+mj-lt"/>
                  <a:cs typeface="Arial" panose="020B0604020202020204" pitchFamily="34" charset="0"/>
                </a:rPr>
                <a:t>PHASE 3</a:t>
              </a:r>
            </a:p>
          </p:txBody>
        </p:sp>
      </p:grpSp>
      <p:sp>
        <p:nvSpPr>
          <p:cNvPr id="4" name="Rectangle 3"/>
          <p:cNvSpPr/>
          <p:nvPr/>
        </p:nvSpPr>
        <p:spPr>
          <a:xfrm>
            <a:off x="6625879" y="2960243"/>
            <a:ext cx="5106046" cy="2893100"/>
          </a:xfrm>
          <a:prstGeom prst="rect">
            <a:avLst/>
          </a:prstGeom>
        </p:spPr>
        <p:txBody>
          <a:bodyPr wrap="square">
            <a:spAutoFit/>
          </a:bodyPr>
          <a:lstStyle/>
          <a:p>
            <a:r>
              <a:rPr lang="fr-FR" sz="2800" b="1" dirty="0" smtClean="0"/>
              <a:t>Adoption </a:t>
            </a:r>
            <a:r>
              <a:rPr lang="fr-FR" sz="2800" b="1" dirty="0"/>
              <a:t>du projet d’accréditation en conseils</a:t>
            </a:r>
          </a:p>
          <a:p>
            <a:endParaRPr lang="fr-FR" dirty="0"/>
          </a:p>
          <a:p>
            <a:r>
              <a:rPr lang="fr-FR" dirty="0"/>
              <a:t>•	Fin avril, début mai </a:t>
            </a:r>
            <a:r>
              <a:rPr lang="fr-FR" dirty="0" smtClean="0"/>
              <a:t>2020  </a:t>
            </a:r>
            <a:r>
              <a:rPr lang="fr-FR" dirty="0"/>
              <a:t>: adoption en conseils de composante de l’offre de formation </a:t>
            </a:r>
            <a:r>
              <a:rPr lang="fr-FR" dirty="0" smtClean="0"/>
              <a:t>2021-2025</a:t>
            </a:r>
          </a:p>
          <a:p>
            <a:endParaRPr lang="fr-FR" dirty="0"/>
          </a:p>
          <a:p>
            <a:r>
              <a:rPr lang="fr-FR" dirty="0"/>
              <a:t>•	Fin juin 2020 : adoption en CFVU et CA du dossier d’accréditation HCERES et des modalités de contrôle de connaissance des formations 2021-2025</a:t>
            </a:r>
          </a:p>
        </p:txBody>
      </p:sp>
    </p:spTree>
    <p:extLst>
      <p:ext uri="{BB962C8B-B14F-4D97-AF65-F5344CB8AC3E}">
        <p14:creationId xmlns:p14="http://schemas.microsoft.com/office/powerpoint/2010/main" val="354454834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à coins arrondis 31"/>
          <p:cNvSpPr/>
          <p:nvPr/>
        </p:nvSpPr>
        <p:spPr>
          <a:xfrm>
            <a:off x="3667671" y="3839385"/>
            <a:ext cx="73767" cy="1142053"/>
          </a:xfrm>
          <a:prstGeom prst="roundRect">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51" name="Rectangle à coins arrondis 50"/>
          <p:cNvSpPr/>
          <p:nvPr/>
        </p:nvSpPr>
        <p:spPr>
          <a:xfrm>
            <a:off x="8924744" y="2277192"/>
            <a:ext cx="94891" cy="1234205"/>
          </a:xfrm>
          <a:prstGeom prst="roundRect">
            <a:avLst/>
          </a:prstGeom>
          <a:solidFill>
            <a:schemeClr val="accent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48" name="Rectangle à coins arrondis 47"/>
          <p:cNvSpPr/>
          <p:nvPr/>
        </p:nvSpPr>
        <p:spPr>
          <a:xfrm>
            <a:off x="7084169" y="3839382"/>
            <a:ext cx="89140" cy="524588"/>
          </a:xfrm>
          <a:prstGeom prst="roundRect">
            <a:avLst/>
          </a:prstGeom>
          <a:solidFill>
            <a:schemeClr val="accent4"/>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45" name="Rectangle à coins arrondis 44"/>
          <p:cNvSpPr/>
          <p:nvPr/>
        </p:nvSpPr>
        <p:spPr>
          <a:xfrm>
            <a:off x="4479626" y="2277193"/>
            <a:ext cx="94891" cy="1234205"/>
          </a:xfrm>
          <a:prstGeom prst="roundRect">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43" name="Rectangle à coins arrondis 42"/>
          <p:cNvSpPr/>
          <p:nvPr/>
        </p:nvSpPr>
        <p:spPr>
          <a:xfrm>
            <a:off x="8038380" y="3839384"/>
            <a:ext cx="94891" cy="1234205"/>
          </a:xfrm>
          <a:prstGeom prst="roundRect">
            <a:avLst/>
          </a:prstGeom>
          <a:solidFill>
            <a:schemeClr val="accent4"/>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41" name="Rectangle à coins arrondis 40"/>
          <p:cNvSpPr/>
          <p:nvPr/>
        </p:nvSpPr>
        <p:spPr>
          <a:xfrm>
            <a:off x="6561106" y="2249827"/>
            <a:ext cx="94891" cy="1234205"/>
          </a:xfrm>
          <a:prstGeom prst="roundRect">
            <a:avLst/>
          </a:prstGeom>
          <a:solidFill>
            <a:schemeClr val="accent4"/>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39" name="Rectangle à coins arrondis 38"/>
          <p:cNvSpPr/>
          <p:nvPr/>
        </p:nvSpPr>
        <p:spPr>
          <a:xfrm>
            <a:off x="2122548" y="3839385"/>
            <a:ext cx="94891" cy="1234205"/>
          </a:xfrm>
          <a:prstGeom prst="roundRect">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37" name="Rectangle à coins arrondis 36"/>
          <p:cNvSpPr/>
          <p:nvPr/>
        </p:nvSpPr>
        <p:spPr>
          <a:xfrm>
            <a:off x="1411853" y="2249827"/>
            <a:ext cx="94891" cy="1234205"/>
          </a:xfrm>
          <a:prstGeom prst="roundRect">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20" name="Forme libre 19"/>
          <p:cNvSpPr/>
          <p:nvPr/>
        </p:nvSpPr>
        <p:spPr>
          <a:xfrm>
            <a:off x="723183" y="3511580"/>
            <a:ext cx="1255140" cy="327803"/>
          </a:xfrm>
          <a:custGeom>
            <a:avLst/>
            <a:gdLst>
              <a:gd name="connsiteX0" fmla="*/ 0 w 1255140"/>
              <a:gd name="connsiteY0" fmla="*/ 0 h 327803"/>
              <a:gd name="connsiteX1" fmla="*/ 1091239 w 1255140"/>
              <a:gd name="connsiteY1" fmla="*/ 0 h 327803"/>
              <a:gd name="connsiteX2" fmla="*/ 1255140 w 1255140"/>
              <a:gd name="connsiteY2" fmla="*/ 163902 h 327803"/>
              <a:gd name="connsiteX3" fmla="*/ 1091239 w 1255140"/>
              <a:gd name="connsiteY3" fmla="*/ 327803 h 327803"/>
              <a:gd name="connsiteX4" fmla="*/ 0 w 1255140"/>
              <a:gd name="connsiteY4" fmla="*/ 327803 h 327803"/>
              <a:gd name="connsiteX5" fmla="*/ 163901 w 1255140"/>
              <a:gd name="connsiteY5" fmla="*/ 163902 h 32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5140" h="327803">
                <a:moveTo>
                  <a:pt x="0" y="0"/>
                </a:moveTo>
                <a:lnTo>
                  <a:pt x="1091239" y="0"/>
                </a:lnTo>
                <a:lnTo>
                  <a:pt x="1255140" y="163902"/>
                </a:lnTo>
                <a:lnTo>
                  <a:pt x="1091239" y="327803"/>
                </a:lnTo>
                <a:lnTo>
                  <a:pt x="0" y="327803"/>
                </a:lnTo>
                <a:lnTo>
                  <a:pt x="163901" y="163902"/>
                </a:lnTo>
                <a:close/>
              </a:path>
            </a:pathLst>
          </a:cu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smtClean="0"/>
              <a:t>   Octobre</a:t>
            </a:r>
            <a:endParaRPr lang="fr-FR" sz="1600" dirty="0"/>
          </a:p>
        </p:txBody>
      </p:sp>
      <p:sp>
        <p:nvSpPr>
          <p:cNvPr id="21" name="Forme libre 20"/>
          <p:cNvSpPr/>
          <p:nvPr/>
        </p:nvSpPr>
        <p:spPr>
          <a:xfrm>
            <a:off x="1884874" y="3511580"/>
            <a:ext cx="1255140" cy="327803"/>
          </a:xfrm>
          <a:custGeom>
            <a:avLst/>
            <a:gdLst>
              <a:gd name="connsiteX0" fmla="*/ 0 w 1255140"/>
              <a:gd name="connsiteY0" fmla="*/ 0 h 327803"/>
              <a:gd name="connsiteX1" fmla="*/ 1091239 w 1255140"/>
              <a:gd name="connsiteY1" fmla="*/ 0 h 327803"/>
              <a:gd name="connsiteX2" fmla="*/ 1255140 w 1255140"/>
              <a:gd name="connsiteY2" fmla="*/ 163902 h 327803"/>
              <a:gd name="connsiteX3" fmla="*/ 1091239 w 1255140"/>
              <a:gd name="connsiteY3" fmla="*/ 327803 h 327803"/>
              <a:gd name="connsiteX4" fmla="*/ 0 w 1255140"/>
              <a:gd name="connsiteY4" fmla="*/ 327803 h 327803"/>
              <a:gd name="connsiteX5" fmla="*/ 163901 w 1255140"/>
              <a:gd name="connsiteY5" fmla="*/ 163902 h 32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5140" h="327803">
                <a:moveTo>
                  <a:pt x="0" y="0"/>
                </a:moveTo>
                <a:lnTo>
                  <a:pt x="1091239" y="0"/>
                </a:lnTo>
                <a:lnTo>
                  <a:pt x="1255140" y="163902"/>
                </a:lnTo>
                <a:lnTo>
                  <a:pt x="1091239" y="327803"/>
                </a:lnTo>
                <a:lnTo>
                  <a:pt x="0" y="327803"/>
                </a:lnTo>
                <a:lnTo>
                  <a:pt x="163901" y="163902"/>
                </a:lnTo>
                <a:close/>
              </a:path>
            </a:pathLst>
          </a:cu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smtClean="0"/>
              <a:t>   Novembre</a:t>
            </a:r>
            <a:endParaRPr lang="fr-FR" sz="1600" dirty="0"/>
          </a:p>
        </p:txBody>
      </p:sp>
      <p:sp>
        <p:nvSpPr>
          <p:cNvPr id="22" name="Forme libre 21"/>
          <p:cNvSpPr/>
          <p:nvPr/>
        </p:nvSpPr>
        <p:spPr>
          <a:xfrm>
            <a:off x="3066692" y="3511580"/>
            <a:ext cx="1255140" cy="327803"/>
          </a:xfrm>
          <a:custGeom>
            <a:avLst/>
            <a:gdLst>
              <a:gd name="connsiteX0" fmla="*/ 0 w 1255140"/>
              <a:gd name="connsiteY0" fmla="*/ 0 h 327803"/>
              <a:gd name="connsiteX1" fmla="*/ 1091239 w 1255140"/>
              <a:gd name="connsiteY1" fmla="*/ 0 h 327803"/>
              <a:gd name="connsiteX2" fmla="*/ 1255140 w 1255140"/>
              <a:gd name="connsiteY2" fmla="*/ 163902 h 327803"/>
              <a:gd name="connsiteX3" fmla="*/ 1091239 w 1255140"/>
              <a:gd name="connsiteY3" fmla="*/ 327803 h 327803"/>
              <a:gd name="connsiteX4" fmla="*/ 0 w 1255140"/>
              <a:gd name="connsiteY4" fmla="*/ 327803 h 327803"/>
              <a:gd name="connsiteX5" fmla="*/ 163901 w 1255140"/>
              <a:gd name="connsiteY5" fmla="*/ 163902 h 32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5140" h="327803">
                <a:moveTo>
                  <a:pt x="0" y="0"/>
                </a:moveTo>
                <a:lnTo>
                  <a:pt x="1091239" y="0"/>
                </a:lnTo>
                <a:lnTo>
                  <a:pt x="1255140" y="163902"/>
                </a:lnTo>
                <a:lnTo>
                  <a:pt x="1091239" y="327803"/>
                </a:lnTo>
                <a:lnTo>
                  <a:pt x="0" y="327803"/>
                </a:lnTo>
                <a:lnTo>
                  <a:pt x="163901" y="163902"/>
                </a:lnTo>
                <a:close/>
              </a:path>
            </a:pathLst>
          </a:cu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smtClean="0"/>
              <a:t>   Décembre</a:t>
            </a:r>
            <a:endParaRPr lang="fr-FR" sz="1600" dirty="0"/>
          </a:p>
        </p:txBody>
      </p:sp>
      <p:sp>
        <p:nvSpPr>
          <p:cNvPr id="23" name="Forme libre 22"/>
          <p:cNvSpPr/>
          <p:nvPr/>
        </p:nvSpPr>
        <p:spPr>
          <a:xfrm>
            <a:off x="4228383" y="3511580"/>
            <a:ext cx="1255140" cy="327803"/>
          </a:xfrm>
          <a:custGeom>
            <a:avLst/>
            <a:gdLst>
              <a:gd name="connsiteX0" fmla="*/ 0 w 1255140"/>
              <a:gd name="connsiteY0" fmla="*/ 0 h 327803"/>
              <a:gd name="connsiteX1" fmla="*/ 1091239 w 1255140"/>
              <a:gd name="connsiteY1" fmla="*/ 0 h 327803"/>
              <a:gd name="connsiteX2" fmla="*/ 1255140 w 1255140"/>
              <a:gd name="connsiteY2" fmla="*/ 163902 h 327803"/>
              <a:gd name="connsiteX3" fmla="*/ 1091239 w 1255140"/>
              <a:gd name="connsiteY3" fmla="*/ 327803 h 327803"/>
              <a:gd name="connsiteX4" fmla="*/ 0 w 1255140"/>
              <a:gd name="connsiteY4" fmla="*/ 327803 h 327803"/>
              <a:gd name="connsiteX5" fmla="*/ 163901 w 1255140"/>
              <a:gd name="connsiteY5" fmla="*/ 163902 h 32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5140" h="327803">
                <a:moveTo>
                  <a:pt x="0" y="0"/>
                </a:moveTo>
                <a:lnTo>
                  <a:pt x="1091239" y="0"/>
                </a:lnTo>
                <a:lnTo>
                  <a:pt x="1255140" y="163902"/>
                </a:lnTo>
                <a:lnTo>
                  <a:pt x="1091239" y="327803"/>
                </a:lnTo>
                <a:lnTo>
                  <a:pt x="0" y="327803"/>
                </a:lnTo>
                <a:lnTo>
                  <a:pt x="163901" y="163902"/>
                </a:lnTo>
                <a:close/>
              </a:path>
            </a:pathLst>
          </a:cu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smtClean="0"/>
              <a:t>   Janvier</a:t>
            </a:r>
            <a:endParaRPr lang="fr-FR" sz="1600" dirty="0"/>
          </a:p>
        </p:txBody>
      </p:sp>
      <p:sp>
        <p:nvSpPr>
          <p:cNvPr id="24" name="Forme libre 23"/>
          <p:cNvSpPr/>
          <p:nvPr/>
        </p:nvSpPr>
        <p:spPr>
          <a:xfrm>
            <a:off x="5410201" y="3511580"/>
            <a:ext cx="1255140" cy="327803"/>
          </a:xfrm>
          <a:custGeom>
            <a:avLst/>
            <a:gdLst>
              <a:gd name="connsiteX0" fmla="*/ 0 w 1255140"/>
              <a:gd name="connsiteY0" fmla="*/ 0 h 327803"/>
              <a:gd name="connsiteX1" fmla="*/ 1091239 w 1255140"/>
              <a:gd name="connsiteY1" fmla="*/ 0 h 327803"/>
              <a:gd name="connsiteX2" fmla="*/ 1255140 w 1255140"/>
              <a:gd name="connsiteY2" fmla="*/ 163902 h 327803"/>
              <a:gd name="connsiteX3" fmla="*/ 1091239 w 1255140"/>
              <a:gd name="connsiteY3" fmla="*/ 327803 h 327803"/>
              <a:gd name="connsiteX4" fmla="*/ 0 w 1255140"/>
              <a:gd name="connsiteY4" fmla="*/ 327803 h 327803"/>
              <a:gd name="connsiteX5" fmla="*/ 163901 w 1255140"/>
              <a:gd name="connsiteY5" fmla="*/ 163902 h 32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5140" h="327803">
                <a:moveTo>
                  <a:pt x="0" y="0"/>
                </a:moveTo>
                <a:lnTo>
                  <a:pt x="1091239" y="0"/>
                </a:lnTo>
                <a:lnTo>
                  <a:pt x="1255140" y="163902"/>
                </a:lnTo>
                <a:lnTo>
                  <a:pt x="1091239" y="327803"/>
                </a:lnTo>
                <a:lnTo>
                  <a:pt x="0" y="327803"/>
                </a:lnTo>
                <a:lnTo>
                  <a:pt x="163901" y="163902"/>
                </a:lnTo>
                <a:close/>
              </a:path>
            </a:pathLst>
          </a:custGeom>
          <a:solidFill>
            <a:schemeClr val="accent4"/>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smtClean="0"/>
              <a:t>   Février</a:t>
            </a:r>
            <a:endParaRPr lang="fr-FR" sz="1600" dirty="0"/>
          </a:p>
        </p:txBody>
      </p:sp>
      <p:sp>
        <p:nvSpPr>
          <p:cNvPr id="25" name="Forme libre 24"/>
          <p:cNvSpPr/>
          <p:nvPr/>
        </p:nvSpPr>
        <p:spPr>
          <a:xfrm>
            <a:off x="6571892" y="3511580"/>
            <a:ext cx="1255140" cy="327803"/>
          </a:xfrm>
          <a:custGeom>
            <a:avLst/>
            <a:gdLst>
              <a:gd name="connsiteX0" fmla="*/ 0 w 1255140"/>
              <a:gd name="connsiteY0" fmla="*/ 0 h 327803"/>
              <a:gd name="connsiteX1" fmla="*/ 1091239 w 1255140"/>
              <a:gd name="connsiteY1" fmla="*/ 0 h 327803"/>
              <a:gd name="connsiteX2" fmla="*/ 1255140 w 1255140"/>
              <a:gd name="connsiteY2" fmla="*/ 163902 h 327803"/>
              <a:gd name="connsiteX3" fmla="*/ 1091239 w 1255140"/>
              <a:gd name="connsiteY3" fmla="*/ 327803 h 327803"/>
              <a:gd name="connsiteX4" fmla="*/ 0 w 1255140"/>
              <a:gd name="connsiteY4" fmla="*/ 327803 h 327803"/>
              <a:gd name="connsiteX5" fmla="*/ 163901 w 1255140"/>
              <a:gd name="connsiteY5" fmla="*/ 163902 h 32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5140" h="327803">
                <a:moveTo>
                  <a:pt x="0" y="0"/>
                </a:moveTo>
                <a:lnTo>
                  <a:pt x="1091239" y="0"/>
                </a:lnTo>
                <a:lnTo>
                  <a:pt x="1255140" y="163902"/>
                </a:lnTo>
                <a:lnTo>
                  <a:pt x="1091239" y="327803"/>
                </a:lnTo>
                <a:lnTo>
                  <a:pt x="0" y="327803"/>
                </a:lnTo>
                <a:lnTo>
                  <a:pt x="163901" y="163902"/>
                </a:lnTo>
                <a:close/>
              </a:path>
            </a:pathLst>
          </a:custGeom>
          <a:solidFill>
            <a:schemeClr val="accent4"/>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smtClean="0"/>
              <a:t>   Mars</a:t>
            </a:r>
            <a:endParaRPr lang="fr-FR" sz="1600" dirty="0"/>
          </a:p>
        </p:txBody>
      </p:sp>
      <p:sp>
        <p:nvSpPr>
          <p:cNvPr id="26" name="Forme libre 25"/>
          <p:cNvSpPr/>
          <p:nvPr/>
        </p:nvSpPr>
        <p:spPr>
          <a:xfrm>
            <a:off x="7753710" y="3511580"/>
            <a:ext cx="1255140" cy="327803"/>
          </a:xfrm>
          <a:custGeom>
            <a:avLst/>
            <a:gdLst>
              <a:gd name="connsiteX0" fmla="*/ 0 w 1255140"/>
              <a:gd name="connsiteY0" fmla="*/ 0 h 327803"/>
              <a:gd name="connsiteX1" fmla="*/ 1091239 w 1255140"/>
              <a:gd name="connsiteY1" fmla="*/ 0 h 327803"/>
              <a:gd name="connsiteX2" fmla="*/ 1255140 w 1255140"/>
              <a:gd name="connsiteY2" fmla="*/ 163902 h 327803"/>
              <a:gd name="connsiteX3" fmla="*/ 1091239 w 1255140"/>
              <a:gd name="connsiteY3" fmla="*/ 327803 h 327803"/>
              <a:gd name="connsiteX4" fmla="*/ 0 w 1255140"/>
              <a:gd name="connsiteY4" fmla="*/ 327803 h 327803"/>
              <a:gd name="connsiteX5" fmla="*/ 163901 w 1255140"/>
              <a:gd name="connsiteY5" fmla="*/ 163902 h 32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5140" h="327803">
                <a:moveTo>
                  <a:pt x="0" y="0"/>
                </a:moveTo>
                <a:lnTo>
                  <a:pt x="1091239" y="0"/>
                </a:lnTo>
                <a:lnTo>
                  <a:pt x="1255140" y="163902"/>
                </a:lnTo>
                <a:lnTo>
                  <a:pt x="1091239" y="327803"/>
                </a:lnTo>
                <a:lnTo>
                  <a:pt x="0" y="327803"/>
                </a:lnTo>
                <a:lnTo>
                  <a:pt x="163901" y="163902"/>
                </a:lnTo>
                <a:close/>
              </a:path>
            </a:pathLst>
          </a:custGeom>
          <a:solidFill>
            <a:schemeClr val="accent4"/>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smtClean="0"/>
              <a:t>   Avril</a:t>
            </a:r>
            <a:endParaRPr lang="fr-FR" sz="1600" dirty="0"/>
          </a:p>
        </p:txBody>
      </p:sp>
      <p:sp>
        <p:nvSpPr>
          <p:cNvPr id="27" name="Forme libre 26"/>
          <p:cNvSpPr/>
          <p:nvPr/>
        </p:nvSpPr>
        <p:spPr>
          <a:xfrm>
            <a:off x="8915401" y="3511580"/>
            <a:ext cx="1255140" cy="327803"/>
          </a:xfrm>
          <a:custGeom>
            <a:avLst/>
            <a:gdLst>
              <a:gd name="connsiteX0" fmla="*/ 0 w 1255140"/>
              <a:gd name="connsiteY0" fmla="*/ 0 h 327803"/>
              <a:gd name="connsiteX1" fmla="*/ 1091239 w 1255140"/>
              <a:gd name="connsiteY1" fmla="*/ 0 h 327803"/>
              <a:gd name="connsiteX2" fmla="*/ 1255140 w 1255140"/>
              <a:gd name="connsiteY2" fmla="*/ 163902 h 327803"/>
              <a:gd name="connsiteX3" fmla="*/ 1091239 w 1255140"/>
              <a:gd name="connsiteY3" fmla="*/ 327803 h 327803"/>
              <a:gd name="connsiteX4" fmla="*/ 0 w 1255140"/>
              <a:gd name="connsiteY4" fmla="*/ 327803 h 327803"/>
              <a:gd name="connsiteX5" fmla="*/ 163901 w 1255140"/>
              <a:gd name="connsiteY5" fmla="*/ 163902 h 32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5140" h="327803">
                <a:moveTo>
                  <a:pt x="0" y="0"/>
                </a:moveTo>
                <a:lnTo>
                  <a:pt x="1091239" y="0"/>
                </a:lnTo>
                <a:lnTo>
                  <a:pt x="1255140" y="163902"/>
                </a:lnTo>
                <a:lnTo>
                  <a:pt x="1091239" y="327803"/>
                </a:lnTo>
                <a:lnTo>
                  <a:pt x="0" y="327803"/>
                </a:lnTo>
                <a:lnTo>
                  <a:pt x="163901" y="163902"/>
                </a:lnTo>
                <a:close/>
              </a:path>
            </a:pathLst>
          </a:custGeom>
          <a:solidFill>
            <a:schemeClr val="accent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smtClean="0"/>
              <a:t>   Mai</a:t>
            </a:r>
          </a:p>
        </p:txBody>
      </p:sp>
      <p:sp>
        <p:nvSpPr>
          <p:cNvPr id="29" name="Flèche droite rayée 28"/>
          <p:cNvSpPr/>
          <p:nvPr/>
        </p:nvSpPr>
        <p:spPr>
          <a:xfrm>
            <a:off x="11037491" y="3321798"/>
            <a:ext cx="1139767" cy="707367"/>
          </a:xfrm>
          <a:prstGeom prst="stripedRightArrow">
            <a:avLst/>
          </a:prstGeom>
          <a:solidFill>
            <a:schemeClr val="accent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 </a:t>
            </a:r>
            <a:r>
              <a:rPr lang="fr-FR" dirty="0" smtClean="0"/>
              <a:t>2020</a:t>
            </a:r>
            <a:endParaRPr lang="fr-FR" dirty="0"/>
          </a:p>
        </p:txBody>
      </p:sp>
      <p:sp>
        <p:nvSpPr>
          <p:cNvPr id="28" name="Forme libre 27"/>
          <p:cNvSpPr/>
          <p:nvPr/>
        </p:nvSpPr>
        <p:spPr>
          <a:xfrm>
            <a:off x="10097219" y="3511579"/>
            <a:ext cx="1255140" cy="327803"/>
          </a:xfrm>
          <a:custGeom>
            <a:avLst/>
            <a:gdLst>
              <a:gd name="connsiteX0" fmla="*/ 0 w 1255140"/>
              <a:gd name="connsiteY0" fmla="*/ 0 h 327803"/>
              <a:gd name="connsiteX1" fmla="*/ 1091239 w 1255140"/>
              <a:gd name="connsiteY1" fmla="*/ 0 h 327803"/>
              <a:gd name="connsiteX2" fmla="*/ 1255140 w 1255140"/>
              <a:gd name="connsiteY2" fmla="*/ 163902 h 327803"/>
              <a:gd name="connsiteX3" fmla="*/ 1091239 w 1255140"/>
              <a:gd name="connsiteY3" fmla="*/ 327803 h 327803"/>
              <a:gd name="connsiteX4" fmla="*/ 0 w 1255140"/>
              <a:gd name="connsiteY4" fmla="*/ 327803 h 327803"/>
              <a:gd name="connsiteX5" fmla="*/ 163901 w 1255140"/>
              <a:gd name="connsiteY5" fmla="*/ 163902 h 32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5140" h="327803">
                <a:moveTo>
                  <a:pt x="0" y="0"/>
                </a:moveTo>
                <a:lnTo>
                  <a:pt x="1091239" y="0"/>
                </a:lnTo>
                <a:lnTo>
                  <a:pt x="1255140" y="163902"/>
                </a:lnTo>
                <a:lnTo>
                  <a:pt x="1091239" y="327803"/>
                </a:lnTo>
                <a:lnTo>
                  <a:pt x="0" y="327803"/>
                </a:lnTo>
                <a:lnTo>
                  <a:pt x="163901" y="163902"/>
                </a:lnTo>
                <a:close/>
              </a:path>
            </a:pathLst>
          </a:custGeom>
          <a:solidFill>
            <a:schemeClr val="accent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smtClean="0"/>
              <a:t>   Juin</a:t>
            </a:r>
            <a:endParaRPr lang="fr-FR" sz="1600" dirty="0"/>
          </a:p>
        </p:txBody>
      </p:sp>
      <p:sp>
        <p:nvSpPr>
          <p:cNvPr id="34" name="Étiquette 33"/>
          <p:cNvSpPr/>
          <p:nvPr/>
        </p:nvSpPr>
        <p:spPr>
          <a:xfrm>
            <a:off x="738995" y="1752422"/>
            <a:ext cx="1505305" cy="524951"/>
          </a:xfrm>
          <a:prstGeom prst="plaque">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Lettre de cadrage</a:t>
            </a:r>
            <a:endParaRPr lang="fr-FR" sz="1400" dirty="0"/>
          </a:p>
        </p:txBody>
      </p:sp>
      <p:sp>
        <p:nvSpPr>
          <p:cNvPr id="40" name="Étiquette 39"/>
          <p:cNvSpPr/>
          <p:nvPr/>
        </p:nvSpPr>
        <p:spPr>
          <a:xfrm>
            <a:off x="1272128" y="5073589"/>
            <a:ext cx="1791954" cy="524953"/>
          </a:xfrm>
          <a:prstGeom prst="plaque">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Info responsables &amp;</a:t>
            </a:r>
          </a:p>
          <a:p>
            <a:pPr algn="ctr"/>
            <a:r>
              <a:rPr lang="fr-FR" sz="1400" dirty="0" smtClean="0"/>
              <a:t>Lancement ateliers</a:t>
            </a:r>
            <a:endParaRPr lang="fr-FR" sz="1400" dirty="0"/>
          </a:p>
        </p:txBody>
      </p:sp>
      <p:sp>
        <p:nvSpPr>
          <p:cNvPr id="42" name="Étiquette 41"/>
          <p:cNvSpPr/>
          <p:nvPr/>
        </p:nvSpPr>
        <p:spPr>
          <a:xfrm>
            <a:off x="5726854" y="1724875"/>
            <a:ext cx="1830237" cy="524951"/>
          </a:xfrm>
          <a:prstGeom prst="plaque">
            <a:avLst/>
          </a:prstGeom>
          <a:solidFill>
            <a:schemeClr val="accent4"/>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Dépôt des dossiers V1</a:t>
            </a:r>
            <a:endParaRPr lang="fr-FR" sz="1400" dirty="0"/>
          </a:p>
        </p:txBody>
      </p:sp>
      <p:sp>
        <p:nvSpPr>
          <p:cNvPr id="44" name="Étiquette 43"/>
          <p:cNvSpPr/>
          <p:nvPr/>
        </p:nvSpPr>
        <p:spPr>
          <a:xfrm>
            <a:off x="7170706" y="5073591"/>
            <a:ext cx="1830237" cy="524951"/>
          </a:xfrm>
          <a:prstGeom prst="plaque">
            <a:avLst/>
          </a:prstGeom>
          <a:solidFill>
            <a:schemeClr val="accent4"/>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Dépôt des dossiers V2</a:t>
            </a:r>
            <a:endParaRPr lang="fr-FR" sz="1400" dirty="0"/>
          </a:p>
        </p:txBody>
      </p:sp>
      <p:sp>
        <p:nvSpPr>
          <p:cNvPr id="46" name="Étiquette 45"/>
          <p:cNvSpPr/>
          <p:nvPr/>
        </p:nvSpPr>
        <p:spPr>
          <a:xfrm>
            <a:off x="3645374" y="1337094"/>
            <a:ext cx="1830237" cy="940099"/>
          </a:xfrm>
          <a:prstGeom prst="plaque">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Propositions Offre globale de formation des composantes</a:t>
            </a:r>
            <a:endParaRPr lang="fr-FR" sz="1400" dirty="0"/>
          </a:p>
        </p:txBody>
      </p:sp>
      <p:sp>
        <p:nvSpPr>
          <p:cNvPr id="49" name="Étiquette 48"/>
          <p:cNvSpPr/>
          <p:nvPr/>
        </p:nvSpPr>
        <p:spPr>
          <a:xfrm>
            <a:off x="6342919" y="4394773"/>
            <a:ext cx="1627520" cy="524951"/>
          </a:xfrm>
          <a:prstGeom prst="plaque">
            <a:avLst/>
          </a:prstGeom>
          <a:solidFill>
            <a:schemeClr val="accent4"/>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Avis  </a:t>
            </a:r>
            <a:r>
              <a:rPr lang="fr-FR" sz="1400" dirty="0" err="1" smtClean="0"/>
              <a:t>COPILsur</a:t>
            </a:r>
            <a:r>
              <a:rPr lang="fr-FR" sz="1400" dirty="0" smtClean="0"/>
              <a:t> V1</a:t>
            </a:r>
            <a:endParaRPr lang="fr-FR" sz="1400" dirty="0"/>
          </a:p>
        </p:txBody>
      </p:sp>
      <p:sp>
        <p:nvSpPr>
          <p:cNvPr id="52" name="Étiquette 51"/>
          <p:cNvSpPr/>
          <p:nvPr/>
        </p:nvSpPr>
        <p:spPr>
          <a:xfrm>
            <a:off x="8057071" y="1752241"/>
            <a:ext cx="1830237" cy="524951"/>
          </a:xfrm>
          <a:prstGeom prst="plaque">
            <a:avLst/>
          </a:prstGeom>
          <a:solidFill>
            <a:schemeClr val="accent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Vote des maquettes en composantes</a:t>
            </a:r>
          </a:p>
        </p:txBody>
      </p:sp>
      <p:sp>
        <p:nvSpPr>
          <p:cNvPr id="55" name="Rectangle à coins arrondis 54"/>
          <p:cNvSpPr/>
          <p:nvPr/>
        </p:nvSpPr>
        <p:spPr>
          <a:xfrm>
            <a:off x="10072773" y="3839382"/>
            <a:ext cx="89140" cy="524588"/>
          </a:xfrm>
          <a:prstGeom prst="roundRect">
            <a:avLst/>
          </a:prstGeom>
          <a:solidFill>
            <a:schemeClr val="accent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56" name="Rectangle à coins arrondis 55"/>
          <p:cNvSpPr/>
          <p:nvPr/>
        </p:nvSpPr>
        <p:spPr>
          <a:xfrm>
            <a:off x="11112261" y="3839384"/>
            <a:ext cx="94891" cy="1234205"/>
          </a:xfrm>
          <a:prstGeom prst="roundRect">
            <a:avLst/>
          </a:prstGeom>
          <a:solidFill>
            <a:schemeClr val="accent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57" name="Étiquette 56"/>
          <p:cNvSpPr/>
          <p:nvPr/>
        </p:nvSpPr>
        <p:spPr>
          <a:xfrm>
            <a:off x="10244587" y="5073591"/>
            <a:ext cx="1830237" cy="524951"/>
          </a:xfrm>
          <a:prstGeom prst="plaque">
            <a:avLst/>
          </a:prstGeom>
          <a:solidFill>
            <a:schemeClr val="accent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Dépôt sur GED HCERES</a:t>
            </a:r>
            <a:endParaRPr lang="fr-FR" sz="1400" dirty="0"/>
          </a:p>
        </p:txBody>
      </p:sp>
      <p:sp>
        <p:nvSpPr>
          <p:cNvPr id="58" name="Étiquette 57"/>
          <p:cNvSpPr/>
          <p:nvPr/>
        </p:nvSpPr>
        <p:spPr>
          <a:xfrm>
            <a:off x="9218036" y="4363608"/>
            <a:ext cx="1830237" cy="524951"/>
          </a:xfrm>
          <a:prstGeom prst="plaque">
            <a:avLst/>
          </a:prstGeom>
          <a:solidFill>
            <a:schemeClr val="accent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Votes CFVU et CA</a:t>
            </a:r>
            <a:endParaRPr lang="fr-FR" sz="1400" dirty="0"/>
          </a:p>
        </p:txBody>
      </p:sp>
      <p:sp>
        <p:nvSpPr>
          <p:cNvPr id="59" name="Rectangle 58"/>
          <p:cNvSpPr/>
          <p:nvPr/>
        </p:nvSpPr>
        <p:spPr>
          <a:xfrm>
            <a:off x="738995" y="212168"/>
            <a:ext cx="10566932" cy="830997"/>
          </a:xfrm>
          <a:prstGeom prst="rect">
            <a:avLst/>
          </a:prstGeom>
        </p:spPr>
        <p:txBody>
          <a:bodyPr wrap="none">
            <a:spAutoFit/>
          </a:bodyPr>
          <a:lstStyle/>
          <a:p>
            <a:r>
              <a:rPr lang="en-IN" sz="4800" dirty="0" err="1" smtClean="0"/>
              <a:t>Calendrier</a:t>
            </a:r>
            <a:r>
              <a:rPr lang="en-IN" sz="4800" dirty="0" smtClean="0"/>
              <a:t> UT1 de </a:t>
            </a:r>
            <a:r>
              <a:rPr lang="en-IN" sz="4800" dirty="0" err="1" smtClean="0"/>
              <a:t>l’accréditation</a:t>
            </a:r>
            <a:r>
              <a:rPr lang="en-IN" sz="4800" dirty="0" smtClean="0"/>
              <a:t> 2021-25</a:t>
            </a:r>
            <a:endParaRPr lang="fr-FR" sz="4800" dirty="0"/>
          </a:p>
        </p:txBody>
      </p:sp>
      <p:pic>
        <p:nvPicPr>
          <p:cNvPr id="60" name="Image 5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69486" y="5598542"/>
            <a:ext cx="914400" cy="914400"/>
          </a:xfrm>
          <a:prstGeom prst="rect">
            <a:avLst/>
          </a:prstGeom>
        </p:spPr>
      </p:pic>
      <p:sp>
        <p:nvSpPr>
          <p:cNvPr id="33" name="Étiquette 32"/>
          <p:cNvSpPr/>
          <p:nvPr/>
        </p:nvSpPr>
        <p:spPr>
          <a:xfrm>
            <a:off x="2810957" y="4279331"/>
            <a:ext cx="1791954" cy="693510"/>
          </a:xfrm>
          <a:prstGeom prst="plaque">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Retour Ateliers et phasage Masters Juridiques</a:t>
            </a:r>
            <a:endParaRPr lang="fr-FR" sz="1400" dirty="0"/>
          </a:p>
        </p:txBody>
      </p:sp>
      <p:sp>
        <p:nvSpPr>
          <p:cNvPr id="35" name="Rectangle à coins arrondis 34"/>
          <p:cNvSpPr/>
          <p:nvPr/>
        </p:nvSpPr>
        <p:spPr>
          <a:xfrm>
            <a:off x="5736486" y="3067119"/>
            <a:ext cx="77718" cy="416914"/>
          </a:xfrm>
          <a:prstGeom prst="roundRect">
            <a:avLst/>
          </a:prstGeom>
          <a:solidFill>
            <a:schemeClr val="accent4"/>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36" name="Étiquette 35"/>
          <p:cNvSpPr/>
          <p:nvPr/>
        </p:nvSpPr>
        <p:spPr>
          <a:xfrm>
            <a:off x="5025839" y="2449902"/>
            <a:ext cx="1459072" cy="617217"/>
          </a:xfrm>
          <a:prstGeom prst="plaque">
            <a:avLst/>
          </a:prstGeom>
          <a:solidFill>
            <a:schemeClr val="accent4"/>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Retour HCERES sur évaluations</a:t>
            </a:r>
            <a:endParaRPr lang="fr-FR" sz="1400" dirty="0"/>
          </a:p>
        </p:txBody>
      </p:sp>
    </p:spTree>
    <p:extLst>
      <p:ext uri="{BB962C8B-B14F-4D97-AF65-F5344CB8AC3E}">
        <p14:creationId xmlns:p14="http://schemas.microsoft.com/office/powerpoint/2010/main" val="88927648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86379" y="1154159"/>
            <a:ext cx="8654767" cy="2677656"/>
          </a:xfrm>
          <a:prstGeom prst="rect">
            <a:avLst/>
          </a:prstGeom>
        </p:spPr>
        <p:txBody>
          <a:bodyPr wrap="square">
            <a:spAutoFit/>
          </a:bodyPr>
          <a:lstStyle/>
          <a:p>
            <a:pPr algn="ctr"/>
            <a:r>
              <a:rPr lang="fr-FR" sz="2800" b="1" dirty="0" smtClean="0"/>
              <a:t>Retrouvez ces informations sur l’intranet  de l’université</a:t>
            </a:r>
          </a:p>
          <a:p>
            <a:pPr algn="ctr"/>
            <a:endParaRPr lang="fr-FR" sz="2800" b="1" dirty="0"/>
          </a:p>
          <a:p>
            <a:pPr algn="ctr"/>
            <a:r>
              <a:rPr lang="fr-FR" sz="2800" b="1" dirty="0" smtClean="0">
                <a:hlinkClick r:id="rId2"/>
              </a:rPr>
              <a:t>intranet.ut-capitole.fr/</a:t>
            </a:r>
            <a:r>
              <a:rPr lang="fr-FR" sz="2800" b="1" dirty="0" err="1" smtClean="0">
                <a:hlinkClick r:id="rId2"/>
              </a:rPr>
              <a:t>accreditation</a:t>
            </a:r>
            <a:endParaRPr lang="fr-FR" sz="2800" b="1" dirty="0" smtClean="0"/>
          </a:p>
          <a:p>
            <a:endParaRPr lang="fr-FR" sz="2800" b="1" dirty="0"/>
          </a:p>
          <a:p>
            <a:endParaRPr lang="fr-FR" sz="2800" b="1" dirty="0" smtClean="0"/>
          </a:p>
          <a:p>
            <a:endParaRPr lang="fr-FR" sz="2800" b="1" dirty="0"/>
          </a:p>
        </p:txBody>
      </p:sp>
    </p:spTree>
    <p:extLst>
      <p:ext uri="{BB962C8B-B14F-4D97-AF65-F5344CB8AC3E}">
        <p14:creationId xmlns:p14="http://schemas.microsoft.com/office/powerpoint/2010/main" val="2166841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re 17"/>
          <p:cNvSpPr>
            <a:spLocks noGrp="1"/>
          </p:cNvSpPr>
          <p:nvPr>
            <p:ph type="title"/>
          </p:nvPr>
        </p:nvSpPr>
        <p:spPr>
          <a:xfrm>
            <a:off x="1371600" y="211347"/>
            <a:ext cx="9601200" cy="1485900"/>
          </a:xfrm>
        </p:spPr>
        <p:txBody>
          <a:bodyPr>
            <a:normAutofit fontScale="90000"/>
          </a:bodyPr>
          <a:lstStyle/>
          <a:p>
            <a:r>
              <a:rPr lang="fr-FR" dirty="0"/>
              <a:t>Rappel des grands principes du processus d’accréditation et du contenu des dossiers à produire</a:t>
            </a:r>
          </a:p>
        </p:txBody>
      </p:sp>
      <p:sp>
        <p:nvSpPr>
          <p:cNvPr id="19" name="Espace réservé du contenu 18"/>
          <p:cNvSpPr>
            <a:spLocks noGrp="1"/>
          </p:cNvSpPr>
          <p:nvPr>
            <p:ph idx="1"/>
          </p:nvPr>
        </p:nvSpPr>
        <p:spPr>
          <a:xfrm>
            <a:off x="1371598" y="2001328"/>
            <a:ext cx="10179171" cy="3743863"/>
          </a:xfrm>
        </p:spPr>
        <p:txBody>
          <a:bodyPr>
            <a:normAutofit/>
          </a:bodyPr>
          <a:lstStyle/>
          <a:p>
            <a:r>
              <a:rPr lang="fr-FR" dirty="0"/>
              <a:t>Avec la loi ESR du 22 juillet 2013, le processus d’habilitation est remplacé par un processus </a:t>
            </a:r>
            <a:r>
              <a:rPr lang="fr-FR" dirty="0" smtClean="0"/>
              <a:t>d’accréditation.</a:t>
            </a:r>
          </a:p>
          <a:p>
            <a:r>
              <a:rPr lang="fr-FR" dirty="0" smtClean="0"/>
              <a:t>L’Etat </a:t>
            </a:r>
            <a:r>
              <a:rPr lang="fr-FR" dirty="0"/>
              <a:t>accrédite pour 5 ans les </a:t>
            </a:r>
            <a:r>
              <a:rPr lang="fr-FR" dirty="0" smtClean="0"/>
              <a:t>établissements, </a:t>
            </a:r>
            <a:r>
              <a:rPr lang="fr-FR" dirty="0"/>
              <a:t>et non plus les </a:t>
            </a:r>
            <a:r>
              <a:rPr lang="fr-FR" dirty="0" smtClean="0"/>
              <a:t>diplômes</a:t>
            </a:r>
          </a:p>
          <a:p>
            <a:r>
              <a:rPr lang="fr-FR" dirty="0" smtClean="0"/>
              <a:t>Pour </a:t>
            </a:r>
            <a:r>
              <a:rPr lang="fr-FR" dirty="0"/>
              <a:t>être accrédité, un établissement d’enseignement supérieur doit désormais :</a:t>
            </a:r>
          </a:p>
          <a:p>
            <a:pPr lvl="1"/>
            <a:r>
              <a:rPr lang="fr-FR" dirty="0" smtClean="0"/>
              <a:t>Utiliser </a:t>
            </a:r>
            <a:r>
              <a:rPr lang="fr-FR" dirty="0"/>
              <a:t>pour ses formations une nomenclature nationale de mentions, fixée par arrêté ministériel,</a:t>
            </a:r>
          </a:p>
          <a:p>
            <a:pPr lvl="1"/>
            <a:r>
              <a:rPr lang="fr-FR" dirty="0" smtClean="0"/>
              <a:t>Remplir </a:t>
            </a:r>
            <a:r>
              <a:rPr lang="fr-FR" dirty="0"/>
              <a:t>les conditions d’un cahier des charges afin de vérifier la capacité de l’université à mettre en œuvre sa politique de formation, à mobiliser les moyens humains et financiers pour accompagner la formation, et à maintenir la qualité de cette dernière.</a:t>
            </a:r>
          </a:p>
          <a:p>
            <a:pPr lvl="1"/>
            <a:r>
              <a:rPr lang="fr-FR" dirty="0" smtClean="0"/>
              <a:t>Prendre </a:t>
            </a:r>
            <a:r>
              <a:rPr lang="fr-FR" dirty="0"/>
              <a:t>en compte des conclusions de l’autoévaluation</a:t>
            </a:r>
          </a:p>
          <a:p>
            <a:endParaRPr lang="fr-FR" dirty="0"/>
          </a:p>
        </p:txBody>
      </p:sp>
    </p:spTree>
    <p:extLst>
      <p:ext uri="{BB962C8B-B14F-4D97-AF65-F5344CB8AC3E}">
        <p14:creationId xmlns:p14="http://schemas.microsoft.com/office/powerpoint/2010/main" val="6761632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Cadrage Enveloppes horaires</a:t>
            </a:r>
            <a:endParaRPr lang="fr-FR" dirty="0"/>
          </a:p>
        </p:txBody>
      </p:sp>
      <p:sp>
        <p:nvSpPr>
          <p:cNvPr id="3" name="Espace réservé du contenu 2"/>
          <p:cNvSpPr>
            <a:spLocks noGrp="1"/>
          </p:cNvSpPr>
          <p:nvPr>
            <p:ph idx="1"/>
          </p:nvPr>
        </p:nvSpPr>
        <p:spPr>
          <a:xfrm>
            <a:off x="1371600" y="1428750"/>
            <a:ext cx="10463842" cy="4055853"/>
          </a:xfrm>
        </p:spPr>
        <p:txBody>
          <a:bodyPr>
            <a:normAutofit/>
          </a:bodyPr>
          <a:lstStyle/>
          <a:p>
            <a:r>
              <a:rPr lang="fr-FR" dirty="0"/>
              <a:t>Durant les trois années, seule une composante a  été amenée à dépasser </a:t>
            </a:r>
            <a:r>
              <a:rPr lang="fr-FR" dirty="0" smtClean="0"/>
              <a:t>significativement l’enveloppe attribuée</a:t>
            </a:r>
            <a:r>
              <a:rPr lang="fr-FR" dirty="0"/>
              <a:t>.</a:t>
            </a:r>
          </a:p>
          <a:p>
            <a:r>
              <a:rPr lang="fr-FR" dirty="0"/>
              <a:t>Une première augmentation de 2000 heures a été possible en 2017 suite à l’obtention de crédits supplémentaires du Ministères de l’Enseignement Supérieur. </a:t>
            </a:r>
          </a:p>
          <a:p>
            <a:r>
              <a:rPr lang="fr-FR" dirty="0"/>
              <a:t>Au titre de l’année 2019-2020, des crédits fléchés dans le cadre de l’augmentation de nos capacités d’accueil L1  ont permis d’accroître le volume des enveloppes des composantes concernées. Cet accroissement sera de fait effectif sur l’année budgétaire 2020.</a:t>
            </a:r>
          </a:p>
          <a:p>
            <a:r>
              <a:rPr lang="fr-FR" dirty="0"/>
              <a:t>L’université a également décidé au vu de l’augmentation non maîtrisable des effectifs en M1 juridique non sélectif constatée à la rentrée 2019-2020, d’augmenter l’enveloppe de la composante Droit et Sciences Politiques </a:t>
            </a:r>
            <a:r>
              <a:rPr lang="fr-FR" dirty="0" smtClean="0"/>
              <a:t>.</a:t>
            </a:r>
            <a:endParaRPr lang="fr-FR" dirty="0"/>
          </a:p>
        </p:txBody>
      </p:sp>
    </p:spTree>
    <p:extLst>
      <p:ext uri="{BB962C8B-B14F-4D97-AF65-F5344CB8AC3E}">
        <p14:creationId xmlns:p14="http://schemas.microsoft.com/office/powerpoint/2010/main" val="15434512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Cadrage Enveloppes horaires</a:t>
            </a:r>
            <a:endParaRPr lang="fr-FR" dirty="0"/>
          </a:p>
        </p:txBody>
      </p:sp>
      <p:sp>
        <p:nvSpPr>
          <p:cNvPr id="3" name="Espace réservé du contenu 2"/>
          <p:cNvSpPr>
            <a:spLocks noGrp="1"/>
          </p:cNvSpPr>
          <p:nvPr>
            <p:ph idx="1"/>
          </p:nvPr>
        </p:nvSpPr>
        <p:spPr>
          <a:xfrm>
            <a:off x="1371600" y="1428750"/>
            <a:ext cx="10463842" cy="4055853"/>
          </a:xfrm>
        </p:spPr>
        <p:txBody>
          <a:bodyPr>
            <a:normAutofit/>
          </a:bodyPr>
          <a:lstStyle/>
          <a:p>
            <a:r>
              <a:rPr lang="fr-FR" dirty="0"/>
              <a:t>L’IUT de Rodez qui ne bénéficiait pas du système d’enveloppe horaire initialement mis en place (les DUT ayant été exclus de la démarche accréditation 2016-2020), a rejoint pour la première fois le dispositif cette année 2019-2020.</a:t>
            </a:r>
          </a:p>
          <a:p>
            <a:r>
              <a:rPr lang="fr-FR" dirty="0"/>
              <a:t>Afin de pouvoir continuer à entretenir le dynamisme de nos formations et assumer pleinement notre mission de formation initiale, il est décidé d’attribuer pour le contrat 2021-2025 à toutes les composantes un abondement de 500h par rapport à leur consommation effective prévisionnelle pour 2019-2020. </a:t>
            </a:r>
          </a:p>
          <a:p>
            <a:r>
              <a:rPr lang="fr-FR" dirty="0"/>
              <a:t>Cet abondement est financé sur la SCSP. Les composantes peuvent financer sur ressources propres d’éventuels dépassements par exemple pour augmenter les activités pédagogiques.</a:t>
            </a:r>
          </a:p>
        </p:txBody>
      </p:sp>
    </p:spTree>
    <p:extLst>
      <p:ext uri="{BB962C8B-B14F-4D97-AF65-F5344CB8AC3E}">
        <p14:creationId xmlns:p14="http://schemas.microsoft.com/office/powerpoint/2010/main" val="7614061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Cadrage Enveloppes horaires</a:t>
            </a:r>
            <a:endParaRPr lang="fr-FR" dirty="0"/>
          </a:p>
        </p:txBody>
      </p:sp>
      <p:sp>
        <p:nvSpPr>
          <p:cNvPr id="3" name="Espace réservé du contenu 2"/>
          <p:cNvSpPr>
            <a:spLocks noGrp="1"/>
          </p:cNvSpPr>
          <p:nvPr>
            <p:ph idx="1"/>
          </p:nvPr>
        </p:nvSpPr>
        <p:spPr>
          <a:xfrm>
            <a:off x="1371600" y="1428750"/>
            <a:ext cx="10463842" cy="4055853"/>
          </a:xfrm>
        </p:spPr>
        <p:txBody>
          <a:bodyPr>
            <a:normAutofit/>
          </a:bodyPr>
          <a:lstStyle/>
          <a:p>
            <a:r>
              <a:rPr lang="fr-FR" dirty="0"/>
              <a:t>Ce choix volontariste ne doit pas toutefois pas masquer qu’au vu de la situation financière prévisible des universités, le risque dans les années à venir de devoir geler des postes y compris pour les renouvellements s’accroit. </a:t>
            </a:r>
            <a:endParaRPr lang="fr-FR" dirty="0" smtClean="0"/>
          </a:p>
          <a:p>
            <a:r>
              <a:rPr lang="fr-FR" dirty="0" smtClean="0"/>
              <a:t>L’augmentation </a:t>
            </a:r>
            <a:r>
              <a:rPr lang="fr-FR" dirty="0"/>
              <a:t>des heures d’enseignement financée par la SCSP constitue donc un pari sur l’avenir qui ne saurait préjuger d’arbitrages indispensables à partir du budget 2021.</a:t>
            </a:r>
          </a:p>
          <a:p>
            <a:endParaRPr lang="fr-FR" dirty="0"/>
          </a:p>
          <a:p>
            <a:pPr marL="0" indent="0">
              <a:buNone/>
            </a:pPr>
            <a:endParaRPr lang="fr-FR" dirty="0"/>
          </a:p>
        </p:txBody>
      </p:sp>
    </p:spTree>
    <p:extLst>
      <p:ext uri="{BB962C8B-B14F-4D97-AF65-F5344CB8AC3E}">
        <p14:creationId xmlns:p14="http://schemas.microsoft.com/office/powerpoint/2010/main" val="36546872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Cadrage Enveloppes horaires</a:t>
            </a:r>
            <a:endParaRPr lang="fr-FR" dirty="0"/>
          </a:p>
        </p:txBody>
      </p:sp>
      <p:graphicFrame>
        <p:nvGraphicFramePr>
          <p:cNvPr id="4" name="Espace réservé du contenu 3"/>
          <p:cNvGraphicFramePr>
            <a:graphicFrameLocks noGrp="1"/>
          </p:cNvGraphicFramePr>
          <p:nvPr>
            <p:ph idx="1"/>
            <p:extLst/>
          </p:nvPr>
        </p:nvGraphicFramePr>
        <p:xfrm>
          <a:off x="3409361" y="2681212"/>
          <a:ext cx="5373278" cy="1883528"/>
        </p:xfrm>
        <a:graphic>
          <a:graphicData uri="http://schemas.openxmlformats.org/drawingml/2006/table">
            <a:tbl>
              <a:tblPr firstRow="1" firstCol="1" bandRow="1">
                <a:tableStyleId>{5C22544A-7EE6-4342-B048-85BDC9FD1C3A}</a:tableStyleId>
              </a:tblPr>
              <a:tblGrid>
                <a:gridCol w="2661501">
                  <a:extLst>
                    <a:ext uri="{9D8B030D-6E8A-4147-A177-3AD203B41FA5}">
                      <a16:colId xmlns:a16="http://schemas.microsoft.com/office/drawing/2014/main" val="2422092604"/>
                    </a:ext>
                  </a:extLst>
                </a:gridCol>
                <a:gridCol w="2711777">
                  <a:extLst>
                    <a:ext uri="{9D8B030D-6E8A-4147-A177-3AD203B41FA5}">
                      <a16:colId xmlns:a16="http://schemas.microsoft.com/office/drawing/2014/main" val="4164496509"/>
                    </a:ext>
                  </a:extLst>
                </a:gridCol>
              </a:tblGrid>
              <a:tr h="303316">
                <a:tc>
                  <a:txBody>
                    <a:bodyPr/>
                    <a:lstStyle/>
                    <a:p>
                      <a:pPr>
                        <a:spcAft>
                          <a:spcPts val="0"/>
                        </a:spcAft>
                      </a:pPr>
                      <a:r>
                        <a:rPr lang="fr-FR" sz="2000" dirty="0">
                          <a:effectLst/>
                        </a:rPr>
                        <a:t>UFRAC</a:t>
                      </a:r>
                      <a:endParaRPr lang="fr-FR" sz="2400" dirty="0">
                        <a:effectLst/>
                        <a:latin typeface="Times New Roman" panose="02020603050405020304" pitchFamily="18" charset="0"/>
                        <a:ea typeface="Times New Roman" panose="02020603050405020304" pitchFamily="18" charset="0"/>
                      </a:endParaRPr>
                    </a:p>
                  </a:txBody>
                  <a:tcPr marL="44450" marR="44450" marT="0" marB="0" anchor="b"/>
                </a:tc>
                <a:tc>
                  <a:txBody>
                    <a:bodyPr/>
                    <a:lstStyle/>
                    <a:p>
                      <a:pPr algn="ctr">
                        <a:spcAft>
                          <a:spcPts val="0"/>
                        </a:spcAft>
                      </a:pPr>
                      <a:r>
                        <a:rPr lang="fr-FR" sz="2000" kern="1200" dirty="0" smtClean="0">
                          <a:solidFill>
                            <a:schemeClr val="dk1"/>
                          </a:solidFill>
                          <a:effectLst/>
                          <a:latin typeface="+mn-lt"/>
                          <a:ea typeface="+mn-ea"/>
                          <a:cs typeface="+mn-cs"/>
                        </a:rPr>
                        <a:t>15 960h</a:t>
                      </a:r>
                      <a:endParaRPr lang="fr-FR" sz="2000" kern="1200" dirty="0">
                        <a:solidFill>
                          <a:schemeClr val="dk1"/>
                        </a:solidFill>
                        <a:effectLst/>
                        <a:latin typeface="+mn-lt"/>
                        <a:ea typeface="+mn-ea"/>
                        <a:cs typeface="+mn-cs"/>
                      </a:endParaRPr>
                    </a:p>
                  </a:txBody>
                  <a:tcPr marL="44450" marR="44450" marT="0" marB="0" anchor="b">
                    <a:solidFill>
                      <a:schemeClr val="bg1">
                        <a:lumMod val="85000"/>
                      </a:schemeClr>
                    </a:solidFill>
                  </a:tcPr>
                </a:tc>
                <a:extLst>
                  <a:ext uri="{0D108BD9-81ED-4DB2-BD59-A6C34878D82A}">
                    <a16:rowId xmlns:a16="http://schemas.microsoft.com/office/drawing/2014/main" val="2489000945"/>
                  </a:ext>
                </a:extLst>
              </a:tr>
              <a:tr h="303316">
                <a:tc>
                  <a:txBody>
                    <a:bodyPr/>
                    <a:lstStyle/>
                    <a:p>
                      <a:pPr>
                        <a:spcAft>
                          <a:spcPts val="0"/>
                        </a:spcAft>
                      </a:pPr>
                      <a:r>
                        <a:rPr lang="fr-FR" sz="2000" dirty="0">
                          <a:effectLst/>
                        </a:rPr>
                        <a:t>DROIT</a:t>
                      </a:r>
                      <a:endParaRPr lang="fr-FR" sz="2400" dirty="0">
                        <a:effectLst/>
                        <a:latin typeface="Times New Roman" panose="02020603050405020304" pitchFamily="18" charset="0"/>
                        <a:ea typeface="Times New Roman" panose="02020603050405020304" pitchFamily="18" charset="0"/>
                      </a:endParaRPr>
                    </a:p>
                  </a:txBody>
                  <a:tcPr marL="44450" marR="44450" marT="0" marB="0" anchor="b"/>
                </a:tc>
                <a:tc>
                  <a:txBody>
                    <a:bodyPr/>
                    <a:lstStyle/>
                    <a:p>
                      <a:pPr algn="ctr">
                        <a:spcAft>
                          <a:spcPts val="0"/>
                        </a:spcAft>
                      </a:pPr>
                      <a:r>
                        <a:rPr lang="fr-FR" sz="2000" b="1" dirty="0">
                          <a:effectLst/>
                        </a:rPr>
                        <a:t>53 013h</a:t>
                      </a:r>
                      <a:endParaRPr lang="fr-FR" sz="2400" b="1" dirty="0">
                        <a:effectLst/>
                        <a:latin typeface="Times New Roman" panose="02020603050405020304" pitchFamily="18" charset="0"/>
                        <a:ea typeface="Times New Roman" panose="02020603050405020304" pitchFamily="18" charset="0"/>
                      </a:endParaRPr>
                    </a:p>
                  </a:txBody>
                  <a:tcPr marL="44450" marR="44450" marT="0" marB="0" anchor="b"/>
                </a:tc>
                <a:extLst>
                  <a:ext uri="{0D108BD9-81ED-4DB2-BD59-A6C34878D82A}">
                    <a16:rowId xmlns:a16="http://schemas.microsoft.com/office/drawing/2014/main" val="1538007632"/>
                  </a:ext>
                </a:extLst>
              </a:tr>
              <a:tr h="318482">
                <a:tc>
                  <a:txBody>
                    <a:bodyPr/>
                    <a:lstStyle/>
                    <a:p>
                      <a:pPr>
                        <a:spcAft>
                          <a:spcPts val="0"/>
                        </a:spcAft>
                      </a:pPr>
                      <a:r>
                        <a:rPr lang="fr-FR" sz="2000" dirty="0">
                          <a:effectLst/>
                        </a:rPr>
                        <a:t>ECONOMIE</a:t>
                      </a:r>
                      <a:endParaRPr lang="fr-FR" sz="2400" dirty="0">
                        <a:effectLst/>
                        <a:latin typeface="Times New Roman" panose="02020603050405020304" pitchFamily="18" charset="0"/>
                        <a:ea typeface="Times New Roman" panose="02020603050405020304" pitchFamily="18" charset="0"/>
                      </a:endParaRPr>
                    </a:p>
                  </a:txBody>
                  <a:tcPr marL="44450" marR="44450" marT="0" marB="0" anchor="b"/>
                </a:tc>
                <a:tc>
                  <a:txBody>
                    <a:bodyPr/>
                    <a:lstStyle/>
                    <a:p>
                      <a:pPr algn="ctr">
                        <a:spcAft>
                          <a:spcPts val="0"/>
                        </a:spcAft>
                      </a:pPr>
                      <a:r>
                        <a:rPr lang="fr-FR" sz="2000" b="1" dirty="0">
                          <a:effectLst/>
                        </a:rPr>
                        <a:t>26 136h</a:t>
                      </a:r>
                      <a:endParaRPr lang="fr-FR" sz="2400" b="1" dirty="0">
                        <a:effectLst/>
                        <a:latin typeface="Times New Roman" panose="02020603050405020304" pitchFamily="18" charset="0"/>
                        <a:ea typeface="Times New Roman" panose="02020603050405020304" pitchFamily="18" charset="0"/>
                      </a:endParaRPr>
                    </a:p>
                  </a:txBody>
                  <a:tcPr marL="44450" marR="44450" marT="0" marB="0" anchor="b"/>
                </a:tc>
                <a:extLst>
                  <a:ext uri="{0D108BD9-81ED-4DB2-BD59-A6C34878D82A}">
                    <a16:rowId xmlns:a16="http://schemas.microsoft.com/office/drawing/2014/main" val="3025410181"/>
                  </a:ext>
                </a:extLst>
              </a:tr>
              <a:tr h="318482">
                <a:tc>
                  <a:txBody>
                    <a:bodyPr/>
                    <a:lstStyle/>
                    <a:p>
                      <a:pPr>
                        <a:spcAft>
                          <a:spcPts val="0"/>
                        </a:spcAft>
                      </a:pPr>
                      <a:r>
                        <a:rPr lang="fr-FR" sz="2000">
                          <a:effectLst/>
                        </a:rPr>
                        <a:t>INFORMATIQUE</a:t>
                      </a:r>
                      <a:endParaRPr lang="fr-FR" sz="2400">
                        <a:effectLst/>
                        <a:latin typeface="Times New Roman" panose="02020603050405020304" pitchFamily="18" charset="0"/>
                        <a:ea typeface="Times New Roman" panose="02020603050405020304" pitchFamily="18" charset="0"/>
                      </a:endParaRPr>
                    </a:p>
                  </a:txBody>
                  <a:tcPr marL="44450" marR="44450" marT="0" marB="0" anchor="b"/>
                </a:tc>
                <a:tc>
                  <a:txBody>
                    <a:bodyPr/>
                    <a:lstStyle/>
                    <a:p>
                      <a:pPr algn="ctr">
                        <a:spcAft>
                          <a:spcPts val="0"/>
                        </a:spcAft>
                      </a:pPr>
                      <a:r>
                        <a:rPr lang="fr-FR" sz="2000" b="1" dirty="0">
                          <a:effectLst/>
                        </a:rPr>
                        <a:t>7 749h</a:t>
                      </a:r>
                      <a:endParaRPr lang="fr-FR" sz="2400" b="1" dirty="0">
                        <a:effectLst/>
                        <a:latin typeface="Times New Roman" panose="02020603050405020304" pitchFamily="18" charset="0"/>
                        <a:ea typeface="Times New Roman" panose="02020603050405020304" pitchFamily="18" charset="0"/>
                      </a:endParaRPr>
                    </a:p>
                  </a:txBody>
                  <a:tcPr marL="44450" marR="44450" marT="0" marB="0" anchor="b"/>
                </a:tc>
                <a:extLst>
                  <a:ext uri="{0D108BD9-81ED-4DB2-BD59-A6C34878D82A}">
                    <a16:rowId xmlns:a16="http://schemas.microsoft.com/office/drawing/2014/main" val="1480042422"/>
                  </a:ext>
                </a:extLst>
              </a:tr>
              <a:tr h="318482">
                <a:tc>
                  <a:txBody>
                    <a:bodyPr/>
                    <a:lstStyle/>
                    <a:p>
                      <a:pPr>
                        <a:spcAft>
                          <a:spcPts val="0"/>
                        </a:spcAft>
                      </a:pPr>
                      <a:r>
                        <a:rPr lang="fr-FR" sz="2000">
                          <a:effectLst/>
                        </a:rPr>
                        <a:t>TSM</a:t>
                      </a:r>
                      <a:endParaRPr lang="fr-FR" sz="2400">
                        <a:effectLst/>
                        <a:latin typeface="Times New Roman" panose="02020603050405020304" pitchFamily="18" charset="0"/>
                        <a:ea typeface="Times New Roman" panose="02020603050405020304" pitchFamily="18" charset="0"/>
                      </a:endParaRPr>
                    </a:p>
                  </a:txBody>
                  <a:tcPr marL="44450" marR="44450" marT="0" marB="0" anchor="b"/>
                </a:tc>
                <a:tc>
                  <a:txBody>
                    <a:bodyPr/>
                    <a:lstStyle/>
                    <a:p>
                      <a:pPr algn="ctr">
                        <a:spcAft>
                          <a:spcPts val="0"/>
                        </a:spcAft>
                      </a:pPr>
                      <a:r>
                        <a:rPr lang="fr-FR" sz="2000" b="1" dirty="0" smtClean="0">
                          <a:effectLst/>
                        </a:rPr>
                        <a:t>26 702h</a:t>
                      </a:r>
                      <a:endParaRPr lang="fr-FR" sz="2400" b="1" dirty="0">
                        <a:effectLst/>
                        <a:latin typeface="Times New Roman" panose="02020603050405020304" pitchFamily="18" charset="0"/>
                        <a:ea typeface="Times New Roman" panose="02020603050405020304" pitchFamily="18" charset="0"/>
                      </a:endParaRPr>
                    </a:p>
                  </a:txBody>
                  <a:tcPr marL="44450" marR="44450" marT="0" marB="0" anchor="b"/>
                </a:tc>
                <a:extLst>
                  <a:ext uri="{0D108BD9-81ED-4DB2-BD59-A6C34878D82A}">
                    <a16:rowId xmlns:a16="http://schemas.microsoft.com/office/drawing/2014/main" val="433827601"/>
                  </a:ext>
                </a:extLst>
              </a:tr>
              <a:tr h="318482">
                <a:tc>
                  <a:txBody>
                    <a:bodyPr/>
                    <a:lstStyle/>
                    <a:p>
                      <a:pPr>
                        <a:spcAft>
                          <a:spcPts val="0"/>
                        </a:spcAft>
                      </a:pPr>
                      <a:r>
                        <a:rPr lang="fr-FR" sz="2000">
                          <a:effectLst/>
                        </a:rPr>
                        <a:t>IUT de RODEZ</a:t>
                      </a:r>
                      <a:endParaRPr lang="fr-FR" sz="2400">
                        <a:effectLst/>
                        <a:latin typeface="Times New Roman" panose="02020603050405020304" pitchFamily="18" charset="0"/>
                        <a:ea typeface="Times New Roman" panose="02020603050405020304" pitchFamily="18" charset="0"/>
                      </a:endParaRPr>
                    </a:p>
                  </a:txBody>
                  <a:tcPr marL="44450" marR="44450" marT="0" marB="0" anchor="b"/>
                </a:tc>
                <a:tc>
                  <a:txBody>
                    <a:bodyPr/>
                    <a:lstStyle/>
                    <a:p>
                      <a:pPr algn="ctr">
                        <a:spcAft>
                          <a:spcPts val="0"/>
                        </a:spcAft>
                      </a:pPr>
                      <a:r>
                        <a:rPr lang="fr-FR" sz="2000" b="1" dirty="0" smtClean="0">
                          <a:effectLst/>
                        </a:rPr>
                        <a:t>19 118h</a:t>
                      </a:r>
                      <a:endParaRPr lang="fr-FR" sz="2400" b="1" dirty="0">
                        <a:effectLst/>
                        <a:latin typeface="Times New Roman" panose="02020603050405020304" pitchFamily="18" charset="0"/>
                        <a:ea typeface="Times New Roman" panose="02020603050405020304" pitchFamily="18" charset="0"/>
                      </a:endParaRPr>
                    </a:p>
                  </a:txBody>
                  <a:tcPr marL="44450" marR="44450" marT="0" marB="0" anchor="b"/>
                </a:tc>
                <a:extLst>
                  <a:ext uri="{0D108BD9-81ED-4DB2-BD59-A6C34878D82A}">
                    <a16:rowId xmlns:a16="http://schemas.microsoft.com/office/drawing/2014/main" val="407194979"/>
                  </a:ext>
                </a:extLst>
              </a:tr>
            </a:tbl>
          </a:graphicData>
        </a:graphic>
      </p:graphicFrame>
      <p:sp>
        <p:nvSpPr>
          <p:cNvPr id="6" name="Rectangle 5"/>
          <p:cNvSpPr/>
          <p:nvPr/>
        </p:nvSpPr>
        <p:spPr>
          <a:xfrm>
            <a:off x="4772561" y="2030968"/>
            <a:ext cx="2646878" cy="369332"/>
          </a:xfrm>
          <a:prstGeom prst="rect">
            <a:avLst/>
          </a:prstGeom>
        </p:spPr>
        <p:txBody>
          <a:bodyPr wrap="none">
            <a:spAutoFit/>
          </a:bodyPr>
          <a:lstStyle/>
          <a:p>
            <a:pPr algn="ctr">
              <a:spcAft>
                <a:spcPts val="0"/>
              </a:spcAft>
            </a:pPr>
            <a:r>
              <a:rPr lang="fr-FR" b="1" dirty="0">
                <a:latin typeface="Arial" panose="020B0604020202020204" pitchFamily="34" charset="0"/>
                <a:ea typeface="Times New Roman" panose="02020603050405020304" pitchFamily="18" charset="0"/>
              </a:rPr>
              <a:t>Enveloppes 2021-2025</a:t>
            </a:r>
            <a:endParaRPr lang="fr-FR"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574503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re 17"/>
          <p:cNvSpPr>
            <a:spLocks noGrp="1"/>
          </p:cNvSpPr>
          <p:nvPr>
            <p:ph type="title"/>
          </p:nvPr>
        </p:nvSpPr>
        <p:spPr>
          <a:xfrm>
            <a:off x="832448" y="187169"/>
            <a:ext cx="9601200" cy="1485900"/>
          </a:xfrm>
        </p:spPr>
        <p:txBody>
          <a:bodyPr>
            <a:normAutofit/>
          </a:bodyPr>
          <a:lstStyle/>
          <a:p>
            <a:r>
              <a:rPr lang="fr-FR" dirty="0" smtClean="0"/>
              <a:t>Deux dossiers sont attendus :</a:t>
            </a:r>
            <a:endParaRPr lang="fr-FR" dirty="0"/>
          </a:p>
        </p:txBody>
      </p:sp>
      <p:sp>
        <p:nvSpPr>
          <p:cNvPr id="2" name="Espace réservé du contenu 1"/>
          <p:cNvSpPr>
            <a:spLocks noGrp="1"/>
          </p:cNvSpPr>
          <p:nvPr>
            <p:ph sz="half" idx="2"/>
          </p:nvPr>
        </p:nvSpPr>
        <p:spPr>
          <a:xfrm>
            <a:off x="785003" y="1897559"/>
            <a:ext cx="4848045" cy="4686711"/>
          </a:xfrm>
        </p:spPr>
        <p:txBody>
          <a:bodyPr>
            <a:normAutofit/>
          </a:bodyPr>
          <a:lstStyle/>
          <a:p>
            <a:r>
              <a:rPr lang="fr-FR" b="1" dirty="0" smtClean="0"/>
              <a:t>Première partie : </a:t>
            </a:r>
            <a:r>
              <a:rPr lang="fr-FR" dirty="0" smtClean="0"/>
              <a:t>Projet global </a:t>
            </a:r>
            <a:r>
              <a:rPr lang="fr-FR" dirty="0"/>
              <a:t>d’offre de formation de l’établissement, sa structuration et ses </a:t>
            </a:r>
            <a:r>
              <a:rPr lang="fr-FR" dirty="0" smtClean="0"/>
              <a:t>modalités de mise en œuvre.</a:t>
            </a:r>
          </a:p>
          <a:p>
            <a:pPr lvl="1"/>
            <a:r>
              <a:rPr lang="fr-FR" b="1" dirty="0" smtClean="0"/>
              <a:t>La </a:t>
            </a:r>
            <a:r>
              <a:rPr lang="fr-FR" b="1" dirty="0"/>
              <a:t>rédaction de cette </a:t>
            </a:r>
            <a:r>
              <a:rPr lang="fr-FR" b="1" dirty="0" smtClean="0"/>
              <a:t>partie </a:t>
            </a:r>
            <a:r>
              <a:rPr lang="fr-FR" b="1" dirty="0"/>
              <a:t>sera confiée au Comité de </a:t>
            </a:r>
            <a:r>
              <a:rPr lang="fr-FR" b="1" dirty="0" smtClean="0"/>
              <a:t>pilotage</a:t>
            </a:r>
            <a:endParaRPr lang="fr-FR" dirty="0" smtClean="0"/>
          </a:p>
          <a:p>
            <a:r>
              <a:rPr lang="fr-FR" b="1" dirty="0" smtClean="0"/>
              <a:t>Deuxième partie : </a:t>
            </a:r>
            <a:r>
              <a:rPr lang="fr-FR" dirty="0" smtClean="0"/>
              <a:t>Présentation </a:t>
            </a:r>
            <a:r>
              <a:rPr lang="fr-FR" dirty="0"/>
              <a:t>des formations en demande d’accréditation. </a:t>
            </a:r>
            <a:endParaRPr lang="fr-FR" dirty="0" smtClean="0"/>
          </a:p>
          <a:p>
            <a:pPr lvl="1"/>
            <a:r>
              <a:rPr lang="fr-FR" dirty="0" smtClean="0"/>
              <a:t>Fiches </a:t>
            </a:r>
            <a:r>
              <a:rPr lang="fr-FR" dirty="0"/>
              <a:t>de présentation par mention de Licence, Licence professionnelle et </a:t>
            </a:r>
            <a:r>
              <a:rPr lang="fr-FR" dirty="0" smtClean="0"/>
              <a:t>Master</a:t>
            </a:r>
          </a:p>
          <a:p>
            <a:pPr lvl="1"/>
            <a:r>
              <a:rPr lang="fr-FR" dirty="0" smtClean="0"/>
              <a:t>Eléments </a:t>
            </a:r>
            <a:r>
              <a:rPr lang="fr-FR" dirty="0"/>
              <a:t>attendus seront collectés </a:t>
            </a:r>
            <a:r>
              <a:rPr lang="fr-FR" b="1" dirty="0"/>
              <a:t>auprès des responsables de </a:t>
            </a:r>
            <a:r>
              <a:rPr lang="fr-FR" b="1" dirty="0" smtClean="0"/>
              <a:t>mention</a:t>
            </a:r>
            <a:endParaRPr lang="fr-FR" dirty="0"/>
          </a:p>
        </p:txBody>
      </p:sp>
      <p:sp>
        <p:nvSpPr>
          <p:cNvPr id="4" name="Espace réservé du contenu 3"/>
          <p:cNvSpPr>
            <a:spLocks noGrp="1"/>
          </p:cNvSpPr>
          <p:nvPr>
            <p:ph sz="quarter" idx="4"/>
          </p:nvPr>
        </p:nvSpPr>
        <p:spPr>
          <a:xfrm>
            <a:off x="6525013" y="1897559"/>
            <a:ext cx="4835975" cy="4686711"/>
          </a:xfrm>
        </p:spPr>
        <p:txBody>
          <a:bodyPr>
            <a:normAutofit/>
          </a:bodyPr>
          <a:lstStyle/>
          <a:p>
            <a:r>
              <a:rPr lang="fr-FR" dirty="0"/>
              <a:t>HCERES et le CNESER n’attendent plus le détail des maquettes </a:t>
            </a:r>
            <a:r>
              <a:rPr lang="fr-FR" dirty="0" smtClean="0"/>
              <a:t>d’enseignement des parcours au sein des mentions</a:t>
            </a:r>
          </a:p>
          <a:p>
            <a:r>
              <a:rPr lang="fr-FR" dirty="0" smtClean="0"/>
              <a:t>Mais ces éléments </a:t>
            </a:r>
            <a:r>
              <a:rPr lang="fr-FR" dirty="0"/>
              <a:t>restent </a:t>
            </a:r>
            <a:r>
              <a:rPr lang="fr-FR" dirty="0" smtClean="0"/>
              <a:t>incontournables pour </a:t>
            </a:r>
            <a:r>
              <a:rPr lang="fr-FR" dirty="0"/>
              <a:t>la mise en œuvre par l’établissement. </a:t>
            </a:r>
            <a:endParaRPr lang="fr-FR" dirty="0" smtClean="0"/>
          </a:p>
          <a:p>
            <a:r>
              <a:rPr lang="fr-FR" b="1" dirty="0" smtClean="0"/>
              <a:t>Dossier constitué des arrêtés d’examen + maquette + description générale </a:t>
            </a:r>
            <a:endParaRPr lang="fr-FR" b="1" dirty="0" smtClean="0"/>
          </a:p>
          <a:p>
            <a:r>
              <a:rPr lang="fr-FR" b="1" dirty="0" smtClean="0"/>
              <a:t>Rédaction </a:t>
            </a:r>
            <a:r>
              <a:rPr lang="fr-FR" b="1" dirty="0" smtClean="0"/>
              <a:t>coordonnée </a:t>
            </a:r>
            <a:r>
              <a:rPr lang="fr-FR" b="1" dirty="0"/>
              <a:t>par chaque composante </a:t>
            </a:r>
            <a:r>
              <a:rPr lang="fr-FR" b="1" dirty="0" smtClean="0"/>
              <a:t>avec les responsables de formation</a:t>
            </a:r>
            <a:endParaRPr lang="fr-FR" b="1" dirty="0"/>
          </a:p>
        </p:txBody>
      </p:sp>
      <p:sp>
        <p:nvSpPr>
          <p:cNvPr id="5" name="Espace réservé du texte 4"/>
          <p:cNvSpPr>
            <a:spLocks noGrp="1"/>
          </p:cNvSpPr>
          <p:nvPr>
            <p:ph type="body" sz="quarter" idx="3"/>
          </p:nvPr>
        </p:nvSpPr>
        <p:spPr>
          <a:xfrm>
            <a:off x="6525013" y="892495"/>
            <a:ext cx="4443984" cy="823912"/>
          </a:xfrm>
        </p:spPr>
        <p:txBody>
          <a:bodyPr/>
          <a:lstStyle/>
          <a:p>
            <a:r>
              <a:rPr lang="fr-FR" dirty="0" smtClean="0"/>
              <a:t>Dossier Interne UT1</a:t>
            </a:r>
            <a:endParaRPr lang="fr-FR" dirty="0"/>
          </a:p>
        </p:txBody>
      </p:sp>
      <p:sp>
        <p:nvSpPr>
          <p:cNvPr id="8" name="Espace réservé du texte 4"/>
          <p:cNvSpPr txBox="1">
            <a:spLocks/>
          </p:cNvSpPr>
          <p:nvPr/>
        </p:nvSpPr>
        <p:spPr>
          <a:xfrm>
            <a:off x="785004" y="892495"/>
            <a:ext cx="4848044" cy="823912"/>
          </a:xfrm>
          <a:prstGeom prst="rect">
            <a:avLst/>
          </a:prstGeom>
        </p:spPr>
        <p:txBody>
          <a:bodyPr vert="horz" lIns="91440" tIns="45720" rIns="91440" bIns="45720" rtlCol="0" anchor="b">
            <a:noAutofit/>
          </a:bodyPr>
          <a:lstStyle>
            <a:lvl1pPr marL="0" indent="0" algn="l" defTabSz="914400" rtl="0" eaLnBrk="1" latinLnBrk="0" hangingPunct="1">
              <a:lnSpc>
                <a:spcPct val="84000"/>
              </a:lnSpc>
              <a:spcBef>
                <a:spcPts val="0"/>
              </a:spcBef>
              <a:spcAft>
                <a:spcPts val="0"/>
              </a:spcAft>
              <a:buFont typeface="Franklin Gothic Book" panose="020B0503020102020204" pitchFamily="34" charset="0"/>
              <a:buNone/>
              <a:defRPr sz="3000" b="0" kern="1200" baseline="0">
                <a:solidFill>
                  <a:schemeClr val="tx2"/>
                </a:solidFill>
                <a:latin typeface="+mn-lt"/>
                <a:ea typeface="+mn-ea"/>
                <a:cs typeface="+mn-cs"/>
              </a:defRPr>
            </a:lvl1pPr>
            <a:lvl2pPr marL="457200" indent="0" algn="l" defTabSz="914400" rtl="0" eaLnBrk="1" latinLnBrk="0" hangingPunct="1">
              <a:lnSpc>
                <a:spcPct val="94000"/>
              </a:lnSpc>
              <a:spcBef>
                <a:spcPts val="500"/>
              </a:spcBef>
              <a:spcAft>
                <a:spcPts val="200"/>
              </a:spcAft>
              <a:buFont typeface="Franklin Gothic Book" panose="020B0503020102020204" pitchFamily="34" charset="0"/>
              <a:buNone/>
              <a:defRPr sz="2000" b="1" i="1" kern="1200" baseline="0">
                <a:solidFill>
                  <a:schemeClr val="tx2"/>
                </a:solidFill>
                <a:latin typeface="+mn-lt"/>
                <a:ea typeface="+mn-ea"/>
                <a:cs typeface="+mn-cs"/>
              </a:defRPr>
            </a:lvl2pPr>
            <a:lvl3pPr marL="914400" indent="0" algn="l" defTabSz="914400" rtl="0" eaLnBrk="1" latinLnBrk="0" hangingPunct="1">
              <a:lnSpc>
                <a:spcPct val="94000"/>
              </a:lnSpc>
              <a:spcBef>
                <a:spcPts val="500"/>
              </a:spcBef>
              <a:spcAft>
                <a:spcPts val="200"/>
              </a:spcAft>
              <a:buFont typeface="Franklin Gothic Book" panose="020B0503020102020204" pitchFamily="34" charset="0"/>
              <a:buNone/>
              <a:defRPr sz="1800" b="1" kern="1200" baseline="0">
                <a:solidFill>
                  <a:schemeClr val="tx2"/>
                </a:solidFill>
                <a:latin typeface="+mn-lt"/>
                <a:ea typeface="+mn-ea"/>
                <a:cs typeface="+mn-cs"/>
              </a:defRPr>
            </a:lvl3pPr>
            <a:lvl4pPr marL="1371600" indent="0" algn="l" defTabSz="914400" rtl="0" eaLnBrk="1" latinLnBrk="0" hangingPunct="1">
              <a:lnSpc>
                <a:spcPct val="94000"/>
              </a:lnSpc>
              <a:spcBef>
                <a:spcPts val="500"/>
              </a:spcBef>
              <a:spcAft>
                <a:spcPts val="200"/>
              </a:spcAft>
              <a:buFont typeface="Franklin Gothic Book" panose="020B0503020102020204" pitchFamily="34" charset="0"/>
              <a:buNone/>
              <a:defRPr sz="1600" b="1" i="1" kern="1200" baseline="0">
                <a:solidFill>
                  <a:schemeClr val="tx2"/>
                </a:solidFill>
                <a:latin typeface="+mn-lt"/>
                <a:ea typeface="+mn-ea"/>
                <a:cs typeface="+mn-cs"/>
              </a:defRPr>
            </a:lvl4pPr>
            <a:lvl5pPr marL="1828800" indent="0" algn="l" defTabSz="914400" rtl="0" eaLnBrk="1" latinLnBrk="0" hangingPunct="1">
              <a:lnSpc>
                <a:spcPct val="94000"/>
              </a:lnSpc>
              <a:spcBef>
                <a:spcPts val="500"/>
              </a:spcBef>
              <a:spcAft>
                <a:spcPts val="200"/>
              </a:spcAft>
              <a:buFont typeface="Franklin Gothic Book" panose="020B0503020102020204" pitchFamily="34" charset="0"/>
              <a:buNone/>
              <a:defRPr sz="1600" b="1" kern="1200" baseline="0">
                <a:solidFill>
                  <a:schemeClr val="tx2"/>
                </a:solidFill>
                <a:latin typeface="+mn-lt"/>
                <a:ea typeface="+mn-ea"/>
                <a:cs typeface="+mn-cs"/>
              </a:defRPr>
            </a:lvl5pPr>
            <a:lvl6pPr marL="2286000" indent="0" algn="l" defTabSz="914400" rtl="0" eaLnBrk="1" latinLnBrk="0" hangingPunct="1">
              <a:lnSpc>
                <a:spcPct val="94000"/>
              </a:lnSpc>
              <a:spcBef>
                <a:spcPts val="500"/>
              </a:spcBef>
              <a:spcAft>
                <a:spcPts val="200"/>
              </a:spcAft>
              <a:buFont typeface="Franklin Gothic Book" panose="020B0503020102020204" pitchFamily="34" charset="0"/>
              <a:buNone/>
              <a:defRPr sz="1600" b="1" i="1" kern="1200" baseline="0">
                <a:solidFill>
                  <a:schemeClr val="tx2"/>
                </a:solidFill>
                <a:latin typeface="+mn-lt"/>
                <a:ea typeface="+mn-ea"/>
                <a:cs typeface="+mn-cs"/>
              </a:defRPr>
            </a:lvl6pPr>
            <a:lvl7pPr marL="2743200" indent="0" algn="l" defTabSz="914400" rtl="0" eaLnBrk="1" latinLnBrk="0" hangingPunct="1">
              <a:lnSpc>
                <a:spcPct val="94000"/>
              </a:lnSpc>
              <a:spcBef>
                <a:spcPts val="500"/>
              </a:spcBef>
              <a:spcAft>
                <a:spcPts val="200"/>
              </a:spcAft>
              <a:buFont typeface="Franklin Gothic Book" panose="020B0503020102020204" pitchFamily="34" charset="0"/>
              <a:buNone/>
              <a:defRPr sz="1600" b="1" kern="1200" baseline="0">
                <a:solidFill>
                  <a:schemeClr val="tx2"/>
                </a:solidFill>
                <a:latin typeface="+mn-lt"/>
                <a:ea typeface="+mn-ea"/>
                <a:cs typeface="+mn-cs"/>
              </a:defRPr>
            </a:lvl7pPr>
            <a:lvl8pPr marL="3200400" indent="0" algn="l" defTabSz="914400" rtl="0" eaLnBrk="1" latinLnBrk="0" hangingPunct="1">
              <a:lnSpc>
                <a:spcPct val="94000"/>
              </a:lnSpc>
              <a:spcBef>
                <a:spcPts val="500"/>
              </a:spcBef>
              <a:spcAft>
                <a:spcPts val="200"/>
              </a:spcAft>
              <a:buFont typeface="Franklin Gothic Book" panose="020B0503020102020204" pitchFamily="34" charset="0"/>
              <a:buNone/>
              <a:defRPr sz="1600" b="1" i="1" kern="1200" baseline="0">
                <a:solidFill>
                  <a:schemeClr val="tx2"/>
                </a:solidFill>
                <a:latin typeface="+mn-lt"/>
                <a:ea typeface="+mn-ea"/>
                <a:cs typeface="+mn-cs"/>
              </a:defRPr>
            </a:lvl8pPr>
            <a:lvl9pPr marL="3657600" indent="0" algn="l" defTabSz="914400" rtl="0" eaLnBrk="1" latinLnBrk="0" hangingPunct="1">
              <a:lnSpc>
                <a:spcPct val="94000"/>
              </a:lnSpc>
              <a:spcBef>
                <a:spcPts val="500"/>
              </a:spcBef>
              <a:spcAft>
                <a:spcPts val="200"/>
              </a:spcAft>
              <a:buFont typeface="Franklin Gothic Book" panose="020B0503020102020204" pitchFamily="34" charset="0"/>
              <a:buNone/>
              <a:defRPr sz="1600" b="1" kern="1200" baseline="0">
                <a:solidFill>
                  <a:schemeClr val="tx2"/>
                </a:solidFill>
                <a:latin typeface="+mn-lt"/>
                <a:ea typeface="+mn-ea"/>
                <a:cs typeface="+mn-cs"/>
              </a:defRPr>
            </a:lvl9pPr>
          </a:lstStyle>
          <a:p>
            <a:r>
              <a:rPr lang="fr-FR" dirty="0" smtClean="0"/>
              <a:t>Dossier HCERES</a:t>
            </a:r>
            <a:endParaRPr lang="fr-FR" dirty="0"/>
          </a:p>
        </p:txBody>
      </p:sp>
    </p:spTree>
    <p:extLst>
      <p:ext uri="{BB962C8B-B14F-4D97-AF65-F5344CB8AC3E}">
        <p14:creationId xmlns:p14="http://schemas.microsoft.com/office/powerpoint/2010/main" val="1057422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1000"/>
                                        <p:tgtEl>
                                          <p:spTgt spid="5">
                                            <p:txEl>
                                              <p:pRg st="0" end="0"/>
                                            </p:txEl>
                                          </p:spTgt>
                                        </p:tgtEl>
                                      </p:cBhvr>
                                    </p:animEffect>
                                    <p:anim calcmode="lin" valueType="num">
                                      <p:cBhvr>
                                        <p:cTn id="15"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0" end="0"/>
                                            </p:txEl>
                                          </p:spTgt>
                                        </p:tgtEl>
                                        <p:attrNameLst>
                                          <p:attrName>style.visibility</p:attrName>
                                        </p:attrNameLst>
                                      </p:cBhvr>
                                      <p:to>
                                        <p:strVal val="visible"/>
                                      </p:to>
                                    </p:set>
                                    <p:animEffect transition="in" filter="fade">
                                      <p:cBhvr>
                                        <p:cTn id="21" dur="1000"/>
                                        <p:tgtEl>
                                          <p:spTgt spid="2">
                                            <p:txEl>
                                              <p:pRg st="0" end="0"/>
                                            </p:txEl>
                                          </p:spTgt>
                                        </p:tgtEl>
                                      </p:cBhvr>
                                    </p:animEffect>
                                    <p:anim calcmode="lin" valueType="num">
                                      <p:cBhvr>
                                        <p:cTn id="22"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0" end="0"/>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
                                            <p:txEl>
                                              <p:pRg st="1" end="1"/>
                                            </p:txEl>
                                          </p:spTgt>
                                        </p:tgtEl>
                                        <p:attrNameLst>
                                          <p:attrName>style.visibility</p:attrName>
                                        </p:attrNameLst>
                                      </p:cBhvr>
                                      <p:to>
                                        <p:strVal val="visible"/>
                                      </p:to>
                                    </p:set>
                                    <p:animEffect transition="in" filter="fade">
                                      <p:cBhvr>
                                        <p:cTn id="26" dur="1000"/>
                                        <p:tgtEl>
                                          <p:spTgt spid="2">
                                            <p:txEl>
                                              <p:pRg st="1" end="1"/>
                                            </p:txEl>
                                          </p:spTgt>
                                        </p:tgtEl>
                                      </p:cBhvr>
                                    </p:animEffect>
                                    <p:anim calcmode="lin" valueType="num">
                                      <p:cBhvr>
                                        <p:cTn id="27"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
                                            <p:txEl>
                                              <p:pRg st="2" end="2"/>
                                            </p:txEl>
                                          </p:spTgt>
                                        </p:tgtEl>
                                        <p:attrNameLst>
                                          <p:attrName>style.visibility</p:attrName>
                                        </p:attrNameLst>
                                      </p:cBhvr>
                                      <p:to>
                                        <p:strVal val="visible"/>
                                      </p:to>
                                    </p:set>
                                    <p:animEffect transition="in" filter="fade">
                                      <p:cBhvr>
                                        <p:cTn id="33" dur="1000"/>
                                        <p:tgtEl>
                                          <p:spTgt spid="2">
                                            <p:txEl>
                                              <p:pRg st="2" end="2"/>
                                            </p:txEl>
                                          </p:spTgt>
                                        </p:tgtEl>
                                      </p:cBhvr>
                                    </p:animEffect>
                                    <p:anim calcmode="lin" valueType="num">
                                      <p:cBhvr>
                                        <p:cTn id="34"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2">
                                            <p:txEl>
                                              <p:pRg st="2" end="2"/>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2">
                                            <p:txEl>
                                              <p:pRg st="3" end="3"/>
                                            </p:txEl>
                                          </p:spTgt>
                                        </p:tgtEl>
                                        <p:attrNameLst>
                                          <p:attrName>style.visibility</p:attrName>
                                        </p:attrNameLst>
                                      </p:cBhvr>
                                      <p:to>
                                        <p:strVal val="visible"/>
                                      </p:to>
                                    </p:set>
                                    <p:animEffect transition="in" filter="fade">
                                      <p:cBhvr>
                                        <p:cTn id="38" dur="1000"/>
                                        <p:tgtEl>
                                          <p:spTgt spid="2">
                                            <p:txEl>
                                              <p:pRg st="3" end="3"/>
                                            </p:txEl>
                                          </p:spTgt>
                                        </p:tgtEl>
                                      </p:cBhvr>
                                    </p:animEffect>
                                    <p:anim calcmode="lin" valueType="num">
                                      <p:cBhvr>
                                        <p:cTn id="3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3" end="3"/>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2">
                                            <p:txEl>
                                              <p:pRg st="4" end="4"/>
                                            </p:txEl>
                                          </p:spTgt>
                                        </p:tgtEl>
                                        <p:attrNameLst>
                                          <p:attrName>style.visibility</p:attrName>
                                        </p:attrNameLst>
                                      </p:cBhvr>
                                      <p:to>
                                        <p:strVal val="visible"/>
                                      </p:to>
                                    </p:set>
                                    <p:animEffect transition="in" filter="fade">
                                      <p:cBhvr>
                                        <p:cTn id="43" dur="1000"/>
                                        <p:tgtEl>
                                          <p:spTgt spid="2">
                                            <p:txEl>
                                              <p:pRg st="4" end="4"/>
                                            </p:txEl>
                                          </p:spTgt>
                                        </p:tgtEl>
                                      </p:cBhvr>
                                    </p:animEffect>
                                    <p:anim calcmode="lin" valueType="num">
                                      <p:cBhvr>
                                        <p:cTn id="44"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5"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4">
                                            <p:txEl>
                                              <p:pRg st="0" end="0"/>
                                            </p:txEl>
                                          </p:spTgt>
                                        </p:tgtEl>
                                        <p:attrNameLst>
                                          <p:attrName>style.visibility</p:attrName>
                                        </p:attrNameLst>
                                      </p:cBhvr>
                                      <p:to>
                                        <p:strVal val="visible"/>
                                      </p:to>
                                    </p:set>
                                    <p:animEffect transition="in" filter="fade">
                                      <p:cBhvr>
                                        <p:cTn id="50" dur="1000"/>
                                        <p:tgtEl>
                                          <p:spTgt spid="4">
                                            <p:txEl>
                                              <p:pRg st="0" end="0"/>
                                            </p:txEl>
                                          </p:spTgt>
                                        </p:tgtEl>
                                      </p:cBhvr>
                                    </p:animEffect>
                                    <p:anim calcmode="lin" valueType="num">
                                      <p:cBhvr>
                                        <p:cTn id="51"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52"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4">
                                            <p:txEl>
                                              <p:pRg st="1" end="1"/>
                                            </p:txEl>
                                          </p:spTgt>
                                        </p:tgtEl>
                                        <p:attrNameLst>
                                          <p:attrName>style.visibility</p:attrName>
                                        </p:attrNameLst>
                                      </p:cBhvr>
                                      <p:to>
                                        <p:strVal val="visible"/>
                                      </p:to>
                                    </p:set>
                                    <p:animEffect transition="in" filter="fade">
                                      <p:cBhvr>
                                        <p:cTn id="57" dur="1000"/>
                                        <p:tgtEl>
                                          <p:spTgt spid="4">
                                            <p:txEl>
                                              <p:pRg st="1" end="1"/>
                                            </p:txEl>
                                          </p:spTgt>
                                        </p:tgtEl>
                                      </p:cBhvr>
                                    </p:animEffect>
                                    <p:anim calcmode="lin" valueType="num">
                                      <p:cBhvr>
                                        <p:cTn id="5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5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nodeType="clickEffect">
                                  <p:stCondLst>
                                    <p:cond delay="0"/>
                                  </p:stCondLst>
                                  <p:childTnLst>
                                    <p:set>
                                      <p:cBhvr>
                                        <p:cTn id="63" dur="1" fill="hold">
                                          <p:stCondLst>
                                            <p:cond delay="0"/>
                                          </p:stCondLst>
                                        </p:cTn>
                                        <p:tgtEl>
                                          <p:spTgt spid="4">
                                            <p:txEl>
                                              <p:pRg st="2" end="2"/>
                                            </p:txEl>
                                          </p:spTgt>
                                        </p:tgtEl>
                                        <p:attrNameLst>
                                          <p:attrName>style.visibility</p:attrName>
                                        </p:attrNameLst>
                                      </p:cBhvr>
                                      <p:to>
                                        <p:strVal val="visible"/>
                                      </p:to>
                                    </p:set>
                                    <p:animEffect transition="in" filter="fade">
                                      <p:cBhvr>
                                        <p:cTn id="64" dur="1000"/>
                                        <p:tgtEl>
                                          <p:spTgt spid="4">
                                            <p:txEl>
                                              <p:pRg st="2" end="2"/>
                                            </p:txEl>
                                          </p:spTgt>
                                        </p:tgtEl>
                                      </p:cBhvr>
                                    </p:animEffect>
                                    <p:anim calcmode="lin" valueType="num">
                                      <p:cBhvr>
                                        <p:cTn id="6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6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nodeType="clickEffect">
                                  <p:stCondLst>
                                    <p:cond delay="0"/>
                                  </p:stCondLst>
                                  <p:childTnLst>
                                    <p:set>
                                      <p:cBhvr>
                                        <p:cTn id="70" dur="1" fill="hold">
                                          <p:stCondLst>
                                            <p:cond delay="0"/>
                                          </p:stCondLst>
                                        </p:cTn>
                                        <p:tgtEl>
                                          <p:spTgt spid="4">
                                            <p:txEl>
                                              <p:pRg st="3" end="3"/>
                                            </p:txEl>
                                          </p:spTgt>
                                        </p:tgtEl>
                                        <p:attrNameLst>
                                          <p:attrName>style.visibility</p:attrName>
                                        </p:attrNameLst>
                                      </p:cBhvr>
                                      <p:to>
                                        <p:strVal val="visible"/>
                                      </p:to>
                                    </p:set>
                                    <p:animEffect transition="in" filter="fade">
                                      <p:cBhvr>
                                        <p:cTn id="71" dur="1000"/>
                                        <p:tgtEl>
                                          <p:spTgt spid="4">
                                            <p:txEl>
                                              <p:pRg st="3" end="3"/>
                                            </p:txEl>
                                          </p:spTgt>
                                        </p:tgtEl>
                                      </p:cBhvr>
                                    </p:animEffect>
                                    <p:anim calcmode="lin" valueType="num">
                                      <p:cBhvr>
                                        <p:cTn id="7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7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8" grpId="0"/>
    </p:bldLst>
  </p:timing>
</p:sld>
</file>

<file path=ppt/theme/theme1.xml><?xml version="1.0" encoding="utf-8"?>
<a:theme xmlns:a="http://schemas.openxmlformats.org/drawingml/2006/main" name="ThèmeUT1 JBH">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txDef>
      <a:spPr>
        <a:noFill/>
      </a:spPr>
      <a:bodyPr wrap="square" rtlCol="0" anchor="ctr">
        <a:noAutofit/>
      </a:bodyPr>
      <a:lstStyle>
        <a:defPPr algn="ctr">
          <a:defRPr sz="1600" b="1" dirty="0">
            <a:solidFill>
              <a:srgbClr val="E46C0A"/>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rojet_de_direction_des-copil_7_mars_2019.pptx" id="{DB4AA641-5CE3-4F08-BB10-1FE297C35A1B}" vid="{F3B8F1F6-23D0-48E2-AA5E-C893EACF700B}"/>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projet_de_direction_des_modèle</Template>
  <TotalTime>2313</TotalTime>
  <Words>2105</Words>
  <Application>Microsoft Office PowerPoint</Application>
  <PresentationFormat>Grand écran</PresentationFormat>
  <Paragraphs>234</Paragraphs>
  <Slides>32</Slides>
  <Notes>1</Notes>
  <HiddenSlides>0</HiddenSlides>
  <MMClips>0</MMClips>
  <ScaleCrop>false</ScaleCrop>
  <HeadingPairs>
    <vt:vector size="8" baseType="variant">
      <vt:variant>
        <vt:lpstr>Polices utilisées</vt:lpstr>
      </vt:variant>
      <vt:variant>
        <vt:i4>6</vt:i4>
      </vt:variant>
      <vt:variant>
        <vt:lpstr>Thème</vt:lpstr>
      </vt:variant>
      <vt:variant>
        <vt:i4>1</vt:i4>
      </vt:variant>
      <vt:variant>
        <vt:lpstr>Serveurs OLE incorporés</vt:lpstr>
      </vt:variant>
      <vt:variant>
        <vt:i4>1</vt:i4>
      </vt:variant>
      <vt:variant>
        <vt:lpstr>Titres des diapositives</vt:lpstr>
      </vt:variant>
      <vt:variant>
        <vt:i4>32</vt:i4>
      </vt:variant>
    </vt:vector>
  </HeadingPairs>
  <TitlesOfParts>
    <vt:vector size="40" baseType="lpstr">
      <vt:lpstr>Arial</vt:lpstr>
      <vt:lpstr>Calibri</vt:lpstr>
      <vt:lpstr>Courier New</vt:lpstr>
      <vt:lpstr>Franklin Gothic Book</vt:lpstr>
      <vt:lpstr>Times New Roman</vt:lpstr>
      <vt:lpstr>Wingdings</vt:lpstr>
      <vt:lpstr>ThèmeUT1 JBH</vt:lpstr>
      <vt:lpstr>Document</vt:lpstr>
      <vt:lpstr>PROCESSUS D’Accréditation 2021-2025</vt:lpstr>
      <vt:lpstr>1- MODALITES d’organisation 2-elements de cadrage 3- Calendrier </vt:lpstr>
      <vt:lpstr>MODALITES D’ORGANISATION</vt:lpstr>
      <vt:lpstr>Rappel des grands principes du processus d’accréditation et du contenu des dossiers à produire</vt:lpstr>
      <vt:lpstr>Cadrage Enveloppes horaires</vt:lpstr>
      <vt:lpstr>Cadrage Enveloppes horaires</vt:lpstr>
      <vt:lpstr>Cadrage Enveloppes horaires</vt:lpstr>
      <vt:lpstr>Cadrage Enveloppes horaires</vt:lpstr>
      <vt:lpstr>Deux dossiers sont attendus :</vt:lpstr>
      <vt:lpstr>Dossier HCERES</vt:lpstr>
      <vt:lpstr>Dossier Interne UT1</vt:lpstr>
      <vt:lpstr>Méthodologie</vt:lpstr>
      <vt:lpstr>Eléments de cadrage</vt:lpstr>
      <vt:lpstr>Cadrage réglementaire général</vt:lpstr>
      <vt:lpstr>Cadrage réglementaire général</vt:lpstr>
      <vt:lpstr>Cadrage réglementaire Licence</vt:lpstr>
      <vt:lpstr>Cadrage réglementaire Licence Pro</vt:lpstr>
      <vt:lpstr>Cadrage réglementaire Master</vt:lpstr>
      <vt:lpstr>Présentation PowerPoint</vt:lpstr>
      <vt:lpstr>Atelier Approche par compétence et adaptation de l’offre de formation professionnelle</vt:lpstr>
      <vt:lpstr>Atelier évaluation des formations et innovation pédagogiques</vt:lpstr>
      <vt:lpstr>Atelier évaluation des formations et innovation pédagogiques</vt:lpstr>
      <vt:lpstr>Mesures de maîtrise des heures d’enseignement</vt:lpstr>
      <vt:lpstr>Mesures de maîtrise des heures d’enseignement</vt:lpstr>
      <vt:lpstr>CALENDRIER</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UT1C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POINT SUR LA Mise en œuvre accréditation</dc:title>
  <dc:creator>JEAN BAPTISTE HEBRAUD</dc:creator>
  <cp:lastModifiedBy>JEAN BAPTISTE HEBRAUD</cp:lastModifiedBy>
  <cp:revision>98</cp:revision>
  <cp:lastPrinted>2019-10-02T09:00:09Z</cp:lastPrinted>
  <dcterms:created xsi:type="dcterms:W3CDTF">2019-08-26T07:26:06Z</dcterms:created>
  <dcterms:modified xsi:type="dcterms:W3CDTF">2019-11-06T11:53:25Z</dcterms:modified>
</cp:coreProperties>
</file>