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A1C4DC37-D636-FEC9-658F-B938DC6845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5125511"/>
            <a:ext cx="4019739" cy="1670477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1" y="6453386"/>
            <a:ext cx="1596292" cy="40461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445DC1-8F0D-80A0-8A3F-5D5801844BB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124201" y="188913"/>
            <a:ext cx="7771599" cy="304958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000"/>
            </a:lvl1pPr>
          </a:lstStyle>
          <a:p>
            <a:pPr lvl="0"/>
            <a:r>
              <a:rPr lang="fr-FR" altLang="fr-FR" noProof="0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677682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15128" y="1788453"/>
            <a:ext cx="8361229" cy="2098227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679908" y="3956280"/>
            <a:ext cx="6831673" cy="10862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/>
              <a:t>Modifier le texte des sous-titres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9" y="6453386"/>
            <a:ext cx="1607944" cy="40461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6" y="6453386"/>
            <a:ext cx="7023377" cy="404615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9" y="744470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2032000"/>
              <a:ext cx="3275013" cy="4062140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rgbClr val="DC0814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rgbClr val="DC0814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38543" y="542854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5095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3566" y="6453386"/>
            <a:ext cx="5538167" cy="40461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0073" y="6453386"/>
            <a:ext cx="943251" cy="404615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792C41D-0DD3-1946-3753-0170596E37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40177" y="5741293"/>
            <a:ext cx="914400" cy="91440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C58FF9A-BC0D-3C90-221F-EB920A127A1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71600" y="2304345"/>
            <a:ext cx="9601200" cy="3581400"/>
          </a:xfrm>
          <a:prstGeom prst="rect">
            <a:avLst/>
          </a:prstGeom>
        </p:spPr>
        <p:txBody>
          <a:bodyPr/>
          <a:lstStyle>
            <a:lvl1pPr marL="384038" indent="-384038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873230" indent="-342891">
              <a:buClr>
                <a:srgbClr val="C00000"/>
              </a:buClr>
              <a:buFont typeface="Police système Courant"/>
              <a:buChar char="●"/>
              <a:defRPr i="0"/>
            </a:lvl2pPr>
            <a:lvl3pPr marL="1273271" indent="-285744">
              <a:buClr>
                <a:srgbClr val="C00000"/>
              </a:buClr>
              <a:buFont typeface="Arial" panose="020B0604020202020204" pitchFamily="34" charset="0"/>
              <a:buChar char="•"/>
              <a:defRPr sz="1600" i="0"/>
            </a:lvl3pPr>
            <a:lvl4pPr marL="1730459" indent="-285744">
              <a:buClr>
                <a:srgbClr val="C00000"/>
              </a:buClr>
              <a:buFont typeface="Police système Courant"/>
              <a:buChar char="‣"/>
              <a:defRPr sz="1500" i="0" baseline="0"/>
            </a:lvl4pPr>
            <a:lvl5pPr marL="1901904" indent="0">
              <a:buClr>
                <a:srgbClr val="C00000"/>
              </a:buClr>
              <a:buFontTx/>
              <a:buNone/>
              <a:defRPr sz="140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949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26497"/>
            <a:ext cx="4443984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5" y="2340864"/>
            <a:ext cx="4443984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56AEBCB-9565-95CB-46FE-F050511483E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371600" y="3305205"/>
            <a:ext cx="4443984" cy="2562195"/>
          </a:xfrm>
          <a:prstGeom prst="rect">
            <a:avLst/>
          </a:prstGeom>
        </p:spPr>
        <p:txBody>
          <a:bodyPr/>
          <a:lstStyle>
            <a:lvl1pPr marL="384038" indent="-384038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873230" indent="-342891">
              <a:buClr>
                <a:srgbClr val="C00000"/>
              </a:buClr>
              <a:buFont typeface="Police système Courant"/>
              <a:buChar char="●"/>
              <a:defRPr i="0"/>
            </a:lvl2pPr>
            <a:lvl3pPr marL="1273271" indent="-285744">
              <a:buClr>
                <a:srgbClr val="C00000"/>
              </a:buClr>
              <a:buFont typeface="Arial" panose="020B0604020202020204" pitchFamily="34" charset="0"/>
              <a:buChar char="•"/>
              <a:defRPr sz="1600" i="0"/>
            </a:lvl3pPr>
            <a:lvl4pPr marL="1730459" indent="-285744">
              <a:buClr>
                <a:srgbClr val="C00000"/>
              </a:buClr>
              <a:buFont typeface="Police système Courant"/>
              <a:buChar char="‣"/>
              <a:defRPr sz="1500" i="0" baseline="0"/>
            </a:lvl4pPr>
            <a:lvl5pPr marL="1901904" indent="0">
              <a:buClr>
                <a:srgbClr val="C00000"/>
              </a:buClr>
              <a:buFontTx/>
              <a:buNone/>
              <a:defRPr sz="140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79CF9ED-219F-F280-00FC-C440FCA86BCD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525015" y="3305205"/>
            <a:ext cx="4443984" cy="2562195"/>
          </a:xfrm>
          <a:prstGeom prst="rect">
            <a:avLst/>
          </a:prstGeom>
        </p:spPr>
        <p:txBody>
          <a:bodyPr/>
          <a:lstStyle>
            <a:lvl1pPr marL="384038" indent="-384038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873230" indent="-342891">
              <a:buClr>
                <a:srgbClr val="C00000"/>
              </a:buClr>
              <a:buFont typeface="Police système Courant"/>
              <a:buChar char="●"/>
              <a:defRPr i="0"/>
            </a:lvl2pPr>
            <a:lvl3pPr marL="1273271" indent="-285744">
              <a:buClr>
                <a:srgbClr val="C00000"/>
              </a:buClr>
              <a:buFont typeface="Arial" panose="020B0604020202020204" pitchFamily="34" charset="0"/>
              <a:buChar char="•"/>
              <a:defRPr sz="1600" i="0"/>
            </a:lvl3pPr>
            <a:lvl4pPr marL="1730459" indent="-285744">
              <a:buClr>
                <a:srgbClr val="C00000"/>
              </a:buClr>
              <a:buFont typeface="Police système Courant"/>
              <a:buChar char="‣"/>
              <a:defRPr sz="1500" i="0" baseline="0"/>
            </a:lvl4pPr>
            <a:lvl5pPr marL="1901904" indent="0">
              <a:buClr>
                <a:srgbClr val="C00000"/>
              </a:buClr>
              <a:buFontTx/>
              <a:buNone/>
              <a:defRPr sz="140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3BF43-5001-A22F-64A7-1A47BCA75C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90650" y="6453386"/>
            <a:ext cx="1204572" cy="404615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EAB663F-075E-480A-6974-849558500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3566" y="6453386"/>
            <a:ext cx="5538167" cy="40461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2448889-66EB-AF5F-3797-1AAC6873C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0073" y="6453386"/>
            <a:ext cx="943251" cy="404615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F944EDB3-BBCA-3A52-A725-18C4FD8C98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40177" y="574129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889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16066DC0-F1DF-8289-B94E-B31C806396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0651" y="1233915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dirty="0"/>
              <a:t>Modifiez le texte </a:t>
            </a:r>
            <a:br>
              <a:rPr lang="fr-FR" dirty="0"/>
            </a:br>
            <a:r>
              <a:rPr lang="fr-FR" dirty="0"/>
              <a:t>du titre</a:t>
            </a:r>
          </a:p>
        </p:txBody>
      </p:sp>
      <p:sp>
        <p:nvSpPr>
          <p:cNvPr id="6" name="Espace réservé pour une image  2">
            <a:extLst>
              <a:ext uri="{FF2B5EF4-FFF2-40B4-BE49-F238E27FC236}">
                <a16:creationId xmlns:a16="http://schemas.microsoft.com/office/drawing/2014/main" id="{70D24D67-1935-BE34-0E40-7E07CE5D70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34049" y="1233917"/>
            <a:ext cx="5334979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72F1419-14CA-F824-8A6A-3D2170D4F88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390651" y="2480807"/>
            <a:ext cx="3932237" cy="36346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 dirty="0"/>
              <a:t>Cliquez pour modifier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640646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rgbClr val="DC0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3900" y="685801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23900" y="2856344"/>
            <a:ext cx="3855720" cy="301105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>
                <a:solidFill>
                  <a:schemeClr val="bg1"/>
                </a:solidFill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 dirty="0"/>
              <a:t>Cliquez pour modifier le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1" y="6453386"/>
            <a:ext cx="1204572" cy="40461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1" y="6453386"/>
            <a:ext cx="1596292" cy="40461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2">
            <a:lum bright="70000" contrast="-70000"/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9654519" y="121565"/>
            <a:ext cx="2362244" cy="2363408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4A7E6D-ACE3-0797-0442-4475AA562B4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36781" y="685800"/>
            <a:ext cx="5242651" cy="5181600"/>
          </a:xfrm>
          <a:prstGeom prst="rect">
            <a:avLst/>
          </a:prstGeom>
        </p:spPr>
        <p:txBody>
          <a:bodyPr/>
          <a:lstStyle>
            <a:lvl1pPr marL="384038" indent="-384038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873230" indent="-342891">
              <a:buClr>
                <a:srgbClr val="C00000"/>
              </a:buClr>
              <a:buFont typeface="Police système Courant"/>
              <a:buChar char="●"/>
              <a:defRPr i="0"/>
            </a:lvl2pPr>
            <a:lvl3pPr marL="1273271" indent="-285744">
              <a:buClr>
                <a:srgbClr val="C00000"/>
              </a:buClr>
              <a:buFont typeface="Arial" panose="020B0604020202020204" pitchFamily="34" charset="0"/>
              <a:buChar char="•"/>
              <a:defRPr sz="1600" i="0"/>
            </a:lvl3pPr>
            <a:lvl4pPr marL="1730459" indent="-285744">
              <a:buClr>
                <a:srgbClr val="C00000"/>
              </a:buClr>
              <a:buFont typeface="Police système Courant"/>
              <a:buChar char="‣"/>
              <a:defRPr sz="1500" i="0" baseline="0"/>
            </a:lvl4pPr>
            <a:lvl5pPr marL="1901904" indent="0">
              <a:buClr>
                <a:srgbClr val="C00000"/>
              </a:buClr>
              <a:buFontTx/>
              <a:buNone/>
              <a:defRPr sz="140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075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1" y="6453386"/>
            <a:ext cx="1596292" cy="40461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2">
            <a:lum bright="70000" contrast="-70000"/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9654519" y="121565"/>
            <a:ext cx="2362244" cy="2363408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2B5618F-F2E2-B3EF-F2B3-9BECBD2D0FA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36781" y="685800"/>
            <a:ext cx="5242651" cy="5181600"/>
          </a:xfrm>
          <a:prstGeom prst="rect">
            <a:avLst/>
          </a:prstGeom>
        </p:spPr>
        <p:txBody>
          <a:bodyPr/>
          <a:lstStyle>
            <a:lvl1pPr marL="384038" indent="-384038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873230" indent="-342891">
              <a:buClr>
                <a:srgbClr val="C00000"/>
              </a:buClr>
              <a:buFont typeface="Police système Courant"/>
              <a:buChar char="●"/>
              <a:defRPr i="0"/>
            </a:lvl2pPr>
            <a:lvl3pPr marL="1273271" indent="-285744">
              <a:buClr>
                <a:srgbClr val="C00000"/>
              </a:buClr>
              <a:buFont typeface="Arial" panose="020B0604020202020204" pitchFamily="34" charset="0"/>
              <a:buChar char="•"/>
              <a:defRPr sz="1600" i="0"/>
            </a:lvl3pPr>
            <a:lvl4pPr marL="1730459" indent="-285744">
              <a:buClr>
                <a:srgbClr val="C00000"/>
              </a:buClr>
              <a:buFont typeface="Police système Courant"/>
              <a:buChar char="‣"/>
              <a:defRPr sz="1500" i="0" baseline="0"/>
            </a:lvl4pPr>
            <a:lvl5pPr marL="1901904" indent="0">
              <a:buClr>
                <a:srgbClr val="C00000"/>
              </a:buClr>
              <a:buFontTx/>
              <a:buNone/>
              <a:defRPr sz="140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Espace réservé pour une image  2">
            <a:extLst>
              <a:ext uri="{FF2B5EF4-FFF2-40B4-BE49-F238E27FC236}">
                <a16:creationId xmlns:a16="http://schemas.microsoft.com/office/drawing/2014/main" id="{D9D6E82B-6DBA-416A-49B3-0251499BB5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" y="0"/>
            <a:ext cx="5716988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1447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E9DB50D-1898-841B-4B82-62CE771DD4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90650" y="6453386"/>
            <a:ext cx="1204572" cy="404615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1713492-8589-2E2A-528E-F2A6DD208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3566" y="6453386"/>
            <a:ext cx="5538167" cy="40461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233401C-9A32-4960-ED21-9B9B6D23B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0073" y="6453386"/>
            <a:ext cx="943251" cy="404615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57BB025-E303-4F98-669A-60DE8E826F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40177" y="574129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63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93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w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5" y="6453386"/>
            <a:ext cx="6280831" cy="4046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7" y="6453386"/>
            <a:ext cx="1596292" cy="4046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 userDrawn="1"/>
        </p:nvPicPr>
        <p:blipFill>
          <a:blip r:embed="rId11">
            <a:lum bright="70000" contrast="-70000"/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10229669" y="183085"/>
            <a:ext cx="1779132" cy="178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57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377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38" indent="-384038" algn="l" defTabSz="914377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377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566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754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5943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131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320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509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697" indent="-384038" algn="l" defTabSz="914377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026">
          <p15:clr>
            <a:srgbClr val="F26B43"/>
          </p15:clr>
        </p15:guide>
        <p15:guide id="4" orient="horz" pos="1080">
          <p15:clr>
            <a:srgbClr val="F26B43"/>
          </p15:clr>
        </p15:guide>
        <p15:guide id="6" orient="horz" pos="2772">
          <p15:clr>
            <a:srgbClr val="F26B43"/>
          </p15:clr>
        </p15:guide>
        <p15:guide id="7" orient="horz" pos="324">
          <p15:clr>
            <a:srgbClr val="F26B43"/>
          </p15:clr>
        </p15:guide>
        <p15:guide id="8" orient="horz" pos="1134">
          <p15:clr>
            <a:srgbClr val="F26B43"/>
          </p15:clr>
        </p15:guide>
        <p15:guide id="9" pos="5184">
          <p15:clr>
            <a:srgbClr val="F26B43"/>
          </p15:clr>
        </p15:guide>
        <p15:guide id="10" pos="702">
          <p15:clr>
            <a:srgbClr val="F26B43"/>
          </p15:clr>
        </p15:guide>
        <p15:guide id="11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t-capitole.fr/accueil/mme-anais-teysseyre-languillon" TargetMode="External"/><Relationship Id="rId3" Type="http://schemas.openxmlformats.org/officeDocument/2006/relationships/hyperlink" Target="https://www.ut-capitole.fr/accueil/m-abdelkrim-idrissi" TargetMode="External"/><Relationship Id="rId7" Type="http://schemas.openxmlformats.org/officeDocument/2006/relationships/hyperlink" Target="https://www.ut-capitole.fr/accueil/sarah-kialunda" TargetMode="External"/><Relationship Id="rId2" Type="http://schemas.openxmlformats.org/officeDocument/2006/relationships/hyperlink" Target="https://www.ut-capitole.fr/accueil/julie-sansoulet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ut-capitole.fr/accueil/jade-amiel" TargetMode="External"/><Relationship Id="rId11" Type="http://schemas.openxmlformats.org/officeDocument/2006/relationships/hyperlink" Target="https://www.ut-capitole.fr/accueil/noella-drouet" TargetMode="External"/><Relationship Id="rId5" Type="http://schemas.openxmlformats.org/officeDocument/2006/relationships/hyperlink" Target="https://www.ut-capitole.fr/accueil/mme-sandie-laconde" TargetMode="External"/><Relationship Id="rId10" Type="http://schemas.openxmlformats.org/officeDocument/2006/relationships/hyperlink" Target="https://www.ut-capitole.fr/accueil/mme-clementine-wojszvzyk" TargetMode="External"/><Relationship Id="rId4" Type="http://schemas.openxmlformats.org/officeDocument/2006/relationships/hyperlink" Target="https://www.ut-capitole.fr/accueil/simon-leveque" TargetMode="External"/><Relationship Id="rId9" Type="http://schemas.openxmlformats.org/officeDocument/2006/relationships/hyperlink" Target="https://www.ut-capitole.fr/accueil/julie-barille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FB1AB88-C01E-4CB2-835E-3CB3B6180D49}"/>
              </a:ext>
            </a:extLst>
          </p:cNvPr>
          <p:cNvSpPr txBox="1"/>
          <p:nvPr/>
        </p:nvSpPr>
        <p:spPr>
          <a:xfrm>
            <a:off x="4449582" y="886122"/>
            <a:ext cx="3373644" cy="82462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457189"/>
            <a:endParaRPr lang="fr-FR" sz="1467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467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Directrice de la communication</a:t>
            </a:r>
          </a:p>
          <a:p>
            <a:pPr algn="ctr" defTabSz="457189"/>
            <a:r>
              <a:rPr lang="fr-FR" sz="1467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Julie SANSOULET</a:t>
            </a:r>
            <a:endParaRPr lang="fr-FR" sz="1467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467" dirty="0">
              <a:solidFill>
                <a:srgbClr val="DB081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08DB80E-5B81-4394-8BD1-11318CD892C8}"/>
              </a:ext>
            </a:extLst>
          </p:cNvPr>
          <p:cNvSpPr txBox="1"/>
          <p:nvPr/>
        </p:nvSpPr>
        <p:spPr>
          <a:xfrm>
            <a:off x="4449582" y="2341654"/>
            <a:ext cx="3373644" cy="88308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457189"/>
            <a:r>
              <a:rPr lang="fr-FR" sz="1467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Responsable Pôle Web</a:t>
            </a:r>
          </a:p>
          <a:p>
            <a:pPr algn="ctr" defTabSz="457189"/>
            <a:r>
              <a:rPr lang="fr-FR" sz="1467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Abdelkrim IDRISSI</a:t>
            </a:r>
            <a:endParaRPr lang="fr-FR" sz="1467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393EB0E-72E9-4BF7-91FB-933B60A6BC41}"/>
              </a:ext>
            </a:extLst>
          </p:cNvPr>
          <p:cNvSpPr txBox="1"/>
          <p:nvPr/>
        </p:nvSpPr>
        <p:spPr>
          <a:xfrm>
            <a:off x="442205" y="2385974"/>
            <a:ext cx="3373644" cy="88308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457189"/>
            <a:r>
              <a:rPr lang="fr-FR" sz="1467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Responsable Pôle Communication institutionnelle</a:t>
            </a:r>
          </a:p>
          <a:p>
            <a:pPr algn="ctr" defTabSz="457189"/>
            <a:r>
              <a:rPr lang="fr-FR" sz="1467" u="sng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Simon LEVEQUE</a:t>
            </a:r>
            <a:endParaRPr lang="fr-FR" sz="1467" u="sng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3204B22-490A-4530-896D-BFDADCE562CD}"/>
              </a:ext>
            </a:extLst>
          </p:cNvPr>
          <p:cNvSpPr txBox="1"/>
          <p:nvPr/>
        </p:nvSpPr>
        <p:spPr>
          <a:xfrm>
            <a:off x="8533357" y="2341186"/>
            <a:ext cx="3180523" cy="87502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457189"/>
            <a:r>
              <a:rPr lang="fr-FR" sz="1467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Responsable Pôle</a:t>
            </a:r>
            <a:r>
              <a:rPr lang="fr-FR" sz="1467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67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 interne</a:t>
            </a:r>
          </a:p>
          <a:p>
            <a:pPr algn="ctr" defTabSz="457189"/>
            <a:r>
              <a:rPr lang="fr-FR" sz="1467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Sandie LACONDE</a:t>
            </a:r>
            <a:endParaRPr lang="fr-FR" sz="1467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57B26E0-8BF6-4B77-AAC3-C920F09AD2CD}"/>
              </a:ext>
            </a:extLst>
          </p:cNvPr>
          <p:cNvSpPr txBox="1"/>
          <p:nvPr/>
        </p:nvSpPr>
        <p:spPr>
          <a:xfrm>
            <a:off x="130311" y="248865"/>
            <a:ext cx="6111644" cy="46824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defTabSz="457189"/>
            <a:r>
              <a:rPr lang="fr-FR" sz="2667" b="1" dirty="0">
                <a:solidFill>
                  <a:srgbClr val="DC08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Direction de la Communication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EFD4AB-89BB-4985-BCAC-F7E0C38BA915}"/>
              </a:ext>
            </a:extLst>
          </p:cNvPr>
          <p:cNvSpPr/>
          <p:nvPr/>
        </p:nvSpPr>
        <p:spPr>
          <a:xfrm>
            <a:off x="10591388" y="6358637"/>
            <a:ext cx="211917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1198003" defTabSz="1219170" eaLnBrk="0" fontAlgn="base" hangingPunct="0">
              <a:spcBef>
                <a:spcPts val="267"/>
              </a:spcBef>
              <a:spcAft>
                <a:spcPts val="267"/>
              </a:spcAft>
            </a:pPr>
            <a:r>
              <a:rPr lang="fr-FR" altLang="fr-FR" sz="1200" dirty="0">
                <a:solidFill>
                  <a:srgbClr val="8C8D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Mars 2025</a:t>
            </a: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8C5E1939-9209-468A-BF9D-D941CDE136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4784" y="6226989"/>
            <a:ext cx="7013333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R="1198003" defTabSz="1219170" eaLnBrk="0" fontAlgn="base" hangingPunct="0">
              <a:spcBef>
                <a:spcPts val="267"/>
              </a:spcBef>
              <a:spcAft>
                <a:spcPts val="267"/>
              </a:spcAft>
            </a:pPr>
            <a:r>
              <a:rPr lang="fr-FR" altLang="fr-FR" sz="1067" b="1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UNIVERSITÉ TOULOUSE CAPITOLE</a:t>
            </a:r>
          </a:p>
          <a:p>
            <a:pPr defTabSz="45718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067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rue du Doyen-Gabriel-Marty - 31042 Toulouse cedex 9 - France - Tél. : 05 61 63 35 00 - www.ut-capitole.fr</a:t>
            </a:r>
            <a:endParaRPr lang="fr-FR" altLang="fr-FR" sz="2400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2FD47D5-5868-4514-A717-3C9050E784E0}"/>
              </a:ext>
            </a:extLst>
          </p:cNvPr>
          <p:cNvCxnSpPr>
            <a:cxnSpLocks/>
          </p:cNvCxnSpPr>
          <p:nvPr/>
        </p:nvCxnSpPr>
        <p:spPr>
          <a:xfrm flipH="1">
            <a:off x="2149188" y="2045167"/>
            <a:ext cx="3987217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735C9719-3E00-4912-9171-856177B32CD9}"/>
              </a:ext>
            </a:extLst>
          </p:cNvPr>
          <p:cNvCxnSpPr>
            <a:cxnSpLocks/>
            <a:endCxn id="3" idx="2"/>
          </p:cNvCxnSpPr>
          <p:nvPr/>
        </p:nvCxnSpPr>
        <p:spPr>
          <a:xfrm flipV="1">
            <a:off x="6136404" y="1710742"/>
            <a:ext cx="0" cy="33442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383CEFDE-DBA9-478F-B315-987D1AA157B3}"/>
              </a:ext>
            </a:extLst>
          </p:cNvPr>
          <p:cNvCxnSpPr>
            <a:cxnSpLocks/>
          </p:cNvCxnSpPr>
          <p:nvPr/>
        </p:nvCxnSpPr>
        <p:spPr>
          <a:xfrm flipH="1">
            <a:off x="6136403" y="2045167"/>
            <a:ext cx="400738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975C5DA8-5D0F-4D8F-9055-7D2012B7D3B0}"/>
              </a:ext>
            </a:extLst>
          </p:cNvPr>
          <p:cNvCxnSpPr>
            <a:cxnSpLocks/>
            <a:stCxn id="27" idx="1"/>
          </p:cNvCxnSpPr>
          <p:nvPr/>
        </p:nvCxnSpPr>
        <p:spPr>
          <a:xfrm flipH="1">
            <a:off x="7823226" y="1298431"/>
            <a:ext cx="71013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" name="ZoneTexte 26">
            <a:extLst>
              <a:ext uri="{FF2B5EF4-FFF2-40B4-BE49-F238E27FC236}">
                <a16:creationId xmlns:a16="http://schemas.microsoft.com/office/drawing/2014/main" id="{BE22866E-0BA1-489D-AEC1-34EED4042063}"/>
              </a:ext>
            </a:extLst>
          </p:cNvPr>
          <p:cNvSpPr txBox="1"/>
          <p:nvPr/>
        </p:nvSpPr>
        <p:spPr>
          <a:xfrm>
            <a:off x="8533356" y="820437"/>
            <a:ext cx="3180517" cy="955988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 anchor="ctr">
            <a:noAutofit/>
          </a:bodyPr>
          <a:lstStyle/>
          <a:p>
            <a:pPr algn="ctr" defTabSz="457189"/>
            <a:r>
              <a:rPr lang="fr-FR" sz="1467" b="1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Apprentie chargée de communication réseaux sociaux</a:t>
            </a:r>
          </a:p>
          <a:p>
            <a:pPr algn="ctr" defTabSz="457189"/>
            <a:r>
              <a:rPr lang="fr-FR" sz="1467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Jade AMIEL</a:t>
            </a:r>
            <a:endParaRPr lang="fr-FR" sz="1467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DC588D43-5003-47A2-AF2D-0771BE9137F9}"/>
              </a:ext>
            </a:extLst>
          </p:cNvPr>
          <p:cNvCxnSpPr>
            <a:cxnSpLocks/>
          </p:cNvCxnSpPr>
          <p:nvPr/>
        </p:nvCxnSpPr>
        <p:spPr>
          <a:xfrm flipV="1">
            <a:off x="10143783" y="2045167"/>
            <a:ext cx="0" cy="30522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DE93597A-7BE3-486E-81C7-D5D823752B43}"/>
              </a:ext>
            </a:extLst>
          </p:cNvPr>
          <p:cNvCxnSpPr>
            <a:cxnSpLocks/>
          </p:cNvCxnSpPr>
          <p:nvPr/>
        </p:nvCxnSpPr>
        <p:spPr>
          <a:xfrm flipV="1">
            <a:off x="6136404" y="2045168"/>
            <a:ext cx="0" cy="49639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4" name="ZoneTexte 33">
            <a:extLst>
              <a:ext uri="{FF2B5EF4-FFF2-40B4-BE49-F238E27FC236}">
                <a16:creationId xmlns:a16="http://schemas.microsoft.com/office/drawing/2014/main" id="{DEA45AB5-6857-47E4-95A0-16F6831A75A7}"/>
              </a:ext>
            </a:extLst>
          </p:cNvPr>
          <p:cNvSpPr txBox="1"/>
          <p:nvPr/>
        </p:nvSpPr>
        <p:spPr>
          <a:xfrm>
            <a:off x="8471638" y="3548468"/>
            <a:ext cx="3180521" cy="875021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 anchor="ctr">
            <a:noAutofit/>
          </a:bodyPr>
          <a:lstStyle/>
          <a:p>
            <a:pPr algn="ctr" defTabSz="457189"/>
            <a:r>
              <a:rPr lang="fr-FR" sz="1467" b="1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Chargée de </a:t>
            </a:r>
          </a:p>
          <a:p>
            <a:pPr algn="ctr" defTabSz="457189"/>
            <a:r>
              <a:rPr lang="fr-FR" sz="1467" b="1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 interne</a:t>
            </a:r>
          </a:p>
          <a:p>
            <a:pPr algn="ctr" defTabSz="457189"/>
            <a:r>
              <a:rPr lang="fr-FR" sz="1467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Sarah KIALUNDA</a:t>
            </a:r>
            <a:endParaRPr lang="fr-FR" sz="1467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1C823B0A-3A1E-4526-BAF1-DAF90142B9FC}"/>
              </a:ext>
            </a:extLst>
          </p:cNvPr>
          <p:cNvSpPr txBox="1"/>
          <p:nvPr/>
        </p:nvSpPr>
        <p:spPr>
          <a:xfrm>
            <a:off x="4449582" y="3563224"/>
            <a:ext cx="3443321" cy="2089505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 anchor="ctr">
            <a:noAutofit/>
          </a:bodyPr>
          <a:lstStyle/>
          <a:p>
            <a:pPr algn="ctr" defTabSz="457189"/>
            <a:r>
              <a:rPr lang="fr-FR" sz="1467" b="1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Chargée de communication digitale</a:t>
            </a:r>
          </a:p>
          <a:p>
            <a:pPr algn="ctr" defTabSz="457189"/>
            <a:r>
              <a:rPr lang="fr-FR" sz="1467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Anaïs TEYSSEYRE-LANGUILLON</a:t>
            </a:r>
            <a:endParaRPr lang="fr-FR" sz="1467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467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467" b="1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Chargée de communication digitale</a:t>
            </a:r>
          </a:p>
          <a:p>
            <a:pPr algn="ctr" defTabSz="457189"/>
            <a:r>
              <a:rPr lang="fr-FR" sz="1467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Julie BARILLER</a:t>
            </a:r>
            <a:endParaRPr lang="fr-FR" sz="1467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endParaRPr lang="fr-FR" sz="1467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189"/>
            <a:r>
              <a:rPr lang="fr-FR" sz="1467" b="1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Manager</a:t>
            </a:r>
          </a:p>
          <a:p>
            <a:pPr algn="ctr" defTabSz="457189"/>
            <a:r>
              <a:rPr lang="fr-FR" sz="1467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Clémentine WOJSZVZYK</a:t>
            </a:r>
            <a:endParaRPr lang="fr-FR" sz="1467" dirty="0">
              <a:solidFill>
                <a:srgbClr val="FFFFFF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8B8D8FD1-85F1-4F6F-AA34-6730188A5E08}"/>
              </a:ext>
            </a:extLst>
          </p:cNvPr>
          <p:cNvCxnSpPr>
            <a:cxnSpLocks/>
          </p:cNvCxnSpPr>
          <p:nvPr/>
        </p:nvCxnSpPr>
        <p:spPr>
          <a:xfrm flipV="1">
            <a:off x="2149187" y="2045167"/>
            <a:ext cx="0" cy="37447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9998041F-2B64-42D5-B85A-32D86D094866}"/>
              </a:ext>
            </a:extLst>
          </p:cNvPr>
          <p:cNvCxnSpPr>
            <a:cxnSpLocks/>
          </p:cNvCxnSpPr>
          <p:nvPr/>
        </p:nvCxnSpPr>
        <p:spPr>
          <a:xfrm flipV="1">
            <a:off x="10123619" y="3178779"/>
            <a:ext cx="0" cy="36843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5411E9F8-A401-44A2-9D0D-84B3D5FFAB0A}"/>
              </a:ext>
            </a:extLst>
          </p:cNvPr>
          <p:cNvCxnSpPr>
            <a:cxnSpLocks/>
          </p:cNvCxnSpPr>
          <p:nvPr/>
        </p:nvCxnSpPr>
        <p:spPr>
          <a:xfrm flipV="1">
            <a:off x="6111135" y="3195759"/>
            <a:ext cx="0" cy="36843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2894BBA2-39DC-48E5-AD9F-40FC6F1983FB}"/>
              </a:ext>
            </a:extLst>
          </p:cNvPr>
          <p:cNvCxnSpPr>
            <a:cxnSpLocks/>
          </p:cNvCxnSpPr>
          <p:nvPr/>
        </p:nvCxnSpPr>
        <p:spPr>
          <a:xfrm flipV="1">
            <a:off x="2120143" y="3224739"/>
            <a:ext cx="0" cy="36843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ZoneTexte 21">
            <a:extLst>
              <a:ext uri="{FF2B5EF4-FFF2-40B4-BE49-F238E27FC236}">
                <a16:creationId xmlns:a16="http://schemas.microsoft.com/office/drawing/2014/main" id="{FBBE82E6-E843-4251-BF96-C395945E0B2F}"/>
              </a:ext>
            </a:extLst>
          </p:cNvPr>
          <p:cNvSpPr txBox="1"/>
          <p:nvPr/>
        </p:nvSpPr>
        <p:spPr>
          <a:xfrm>
            <a:off x="529882" y="3591579"/>
            <a:ext cx="3180521" cy="875021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 anchor="ctr">
            <a:noAutofit/>
          </a:bodyPr>
          <a:lstStyle/>
          <a:p>
            <a:pPr algn="ctr" defTabSz="457189"/>
            <a:r>
              <a:rPr lang="fr-FR" sz="1467" b="1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Apprentie chargée de </a:t>
            </a:r>
          </a:p>
          <a:p>
            <a:pPr algn="ctr" defTabSz="457189"/>
            <a:r>
              <a:rPr lang="fr-FR" sz="1467" b="1" dirty="0">
                <a:solidFill>
                  <a:srgbClr val="FFFFFF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 externe</a:t>
            </a:r>
          </a:p>
          <a:p>
            <a:pPr algn="ctr" defTabSz="457189"/>
            <a:r>
              <a:rPr lang="fr-FR" sz="1467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Noella</a:t>
            </a:r>
            <a:r>
              <a:rPr lang="fr-FR" sz="1467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DROUET</a:t>
            </a:r>
            <a:endParaRPr lang="fr-FR" sz="1467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842324"/>
      </p:ext>
    </p:extLst>
  </p:cSld>
  <p:clrMapOvr>
    <a:masterClrMapping/>
  </p:clrMapOvr>
</p:sld>
</file>

<file path=ppt/theme/theme1.xml><?xml version="1.0" encoding="utf-8"?>
<a:theme xmlns:a="http://schemas.openxmlformats.org/drawingml/2006/main" name="1_ThèmeUTC2023">
  <a:themeElements>
    <a:clrScheme name="UTC">
      <a:dk1>
        <a:srgbClr val="DB0814"/>
      </a:dk1>
      <a:lt1>
        <a:srgbClr val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dra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 anchor="ctr">
        <a:noAutofit/>
      </a:bodyPr>
      <a:lstStyle>
        <a:defPPr algn="ctr">
          <a:defRPr sz="1600" b="1" dirty="0">
            <a:solidFill>
              <a:srgbClr val="E46C0A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oint_UTC_2023" id="{1E1AAFA6-CEE0-D948-A146-99CBB9C272C2}" vid="{1375AA85-EC08-B247-9AC5-64BF4757D7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95</Words>
  <Application>Microsoft Office PowerPoint</Application>
  <PresentationFormat>Grand écran</PresentationFormat>
  <Paragraphs>29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Franklin Gothic Book</vt:lpstr>
      <vt:lpstr>Police système Courant</vt:lpstr>
      <vt:lpstr>1_ThèmeUTC2023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MARGAUX BERTOGLIATI</dc:creator>
  <cp:lastModifiedBy>JULIE BARILLER</cp:lastModifiedBy>
  <cp:revision>6</cp:revision>
  <dcterms:created xsi:type="dcterms:W3CDTF">2024-03-29T15:26:32Z</dcterms:created>
  <dcterms:modified xsi:type="dcterms:W3CDTF">2025-10-06T09:54:17Z</dcterms:modified>
</cp:coreProperties>
</file>