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A1C4DC37-D636-FEC9-658F-B938DC6845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5125511"/>
            <a:ext cx="4019739" cy="167047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45DC1-8F0D-80A0-8A3F-5D5801844B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124201" y="188913"/>
            <a:ext cx="7771599" cy="304958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000"/>
            </a:lvl1pPr>
          </a:lstStyle>
          <a:p>
            <a:pPr lvl="0"/>
            <a:r>
              <a:rPr lang="fr-FR" altLang="fr-FR" noProof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34633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15128" y="1788453"/>
            <a:ext cx="8361229" cy="2098227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79908" y="3956280"/>
            <a:ext cx="6831673" cy="10862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/>
              <a:t>Modifier le texte des sous-titres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9" y="6453386"/>
            <a:ext cx="1607944" cy="40461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6" y="6453386"/>
            <a:ext cx="7023377" cy="404615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9" y="744470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2032000"/>
              <a:ext cx="3275013" cy="4062140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38543" y="54285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007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3566" y="6453386"/>
            <a:ext cx="5538167" cy="40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0073" y="6453386"/>
            <a:ext cx="943251" cy="404615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92C41D-0DD3-1946-3753-0170596E37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40177" y="5741293"/>
            <a:ext cx="914400" cy="9144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58FF9A-BC0D-3C90-221F-EB920A127A1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71600" y="2304345"/>
            <a:ext cx="9601200" cy="3581400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646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26497"/>
            <a:ext cx="4443984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5" y="2340864"/>
            <a:ext cx="4443984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6AEBCB-9565-95CB-46FE-F050511483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371600" y="3305205"/>
            <a:ext cx="4443984" cy="2562195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CF9ED-219F-F280-00FC-C440FCA86BC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525015" y="3305205"/>
            <a:ext cx="4443984" cy="2562195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BF43-5001-A22F-64A7-1A47BCA7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5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3/19/2025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AB663F-075E-480A-6974-8495585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3566" y="6453386"/>
            <a:ext cx="5538167" cy="40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448889-66EB-AF5F-3797-1AAC6873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073" y="6453386"/>
            <a:ext cx="943251" cy="404615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44EDB3-BBCA-3A52-A725-18C4FD8C9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40177" y="57412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9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6066DC0-F1DF-8289-B94E-B31C80639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0651" y="1233915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texte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70D24D67-1935-BE34-0E40-7E07CE5D7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34049" y="1233917"/>
            <a:ext cx="5334979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72F1419-14CA-F824-8A6A-3D2170D4F88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0651" y="2480807"/>
            <a:ext cx="3932237" cy="3634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 dirty="0"/>
              <a:t>Cliquez pour modifier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534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3900" y="685801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23900" y="2856344"/>
            <a:ext cx="3855720" cy="301105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>
                <a:solidFill>
                  <a:schemeClr val="bg1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 dirty="0"/>
              <a:t>Cliquez pour modifier le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9654519" y="121565"/>
            <a:ext cx="2362244" cy="2363408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4A7E6D-ACE3-0797-0442-4475AA562B4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36781" y="685800"/>
            <a:ext cx="5242651" cy="5181600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686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9654519" y="121565"/>
            <a:ext cx="2362244" cy="2363408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2B5618F-F2E2-B3EF-F2B3-9BECBD2D0FA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36781" y="685800"/>
            <a:ext cx="5242651" cy="5181600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D9D6E82B-6DBA-416A-49B3-0251499B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" y="0"/>
            <a:ext cx="5716988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049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9DB50D-1898-841B-4B82-62CE771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5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3/19/2025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713492-8589-2E2A-528E-F2A6DD20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3566" y="6453386"/>
            <a:ext cx="5538167" cy="40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33401C-9A32-4960-ED21-9B9B6D23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073" y="6453386"/>
            <a:ext cx="943251" cy="404615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57BB025-E303-4F98-669A-60DE8E826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40177" y="57412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871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33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5" y="6453386"/>
            <a:ext cx="6280831" cy="404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7" y="6453386"/>
            <a:ext cx="1596292" cy="404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 userDrawn="1"/>
        </p:nvPicPr>
        <p:blipFill>
          <a:blip r:embed="rId11">
            <a:lum bright="70000" contrast="-70000"/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10229669" y="183085"/>
            <a:ext cx="1779132" cy="178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810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377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38" indent="-384038" algn="l" defTabSz="914377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377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566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754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5943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131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320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509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697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026">
          <p15:clr>
            <a:srgbClr val="F26B43"/>
          </p15:clr>
        </p15:guide>
        <p15:guide id="4" orient="horz" pos="1080">
          <p15:clr>
            <a:srgbClr val="F26B43"/>
          </p15:clr>
        </p15:guide>
        <p15:guide id="6" orient="horz" pos="2772">
          <p15:clr>
            <a:srgbClr val="F26B43"/>
          </p15:clr>
        </p15:guide>
        <p15:guide id="7" orient="horz" pos="324">
          <p15:clr>
            <a:srgbClr val="F26B43"/>
          </p15:clr>
        </p15:guide>
        <p15:guide id="8" orient="horz" pos="1134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t-capitole.fr/accueil/mme-valerie-le-pochat" TargetMode="External"/><Relationship Id="rId13" Type="http://schemas.openxmlformats.org/officeDocument/2006/relationships/hyperlink" Target="https://www.ut-capitole.fr/accueil/mme-saida-fadili" TargetMode="External"/><Relationship Id="rId18" Type="http://schemas.openxmlformats.org/officeDocument/2006/relationships/hyperlink" Target="https://www.ut-capitole.fr/accueil/mme-catherine-roblot" TargetMode="External"/><Relationship Id="rId3" Type="http://schemas.openxmlformats.org/officeDocument/2006/relationships/hyperlink" Target="https://www.ut-capitole.fr/accueil/mme-delphine-lartiges" TargetMode="External"/><Relationship Id="rId21" Type="http://schemas.openxmlformats.org/officeDocument/2006/relationships/hyperlink" Target="https://www.ut-capitole.fr/accueil/mme-nouria-issouf" TargetMode="External"/><Relationship Id="rId7" Type="http://schemas.openxmlformats.org/officeDocument/2006/relationships/hyperlink" Target="https://www.ut-capitole.fr/accueil/mme-sandra-geminiano" TargetMode="External"/><Relationship Id="rId12" Type="http://schemas.openxmlformats.org/officeDocument/2006/relationships/hyperlink" Target="https://www.ut-capitole.fr/accueil/mme-evelyne-blandin" TargetMode="External"/><Relationship Id="rId17" Type="http://schemas.openxmlformats.org/officeDocument/2006/relationships/hyperlink" Target="https://www.ut-capitole.fr/accueil/mme-mathilde-girard" TargetMode="External"/><Relationship Id="rId2" Type="http://schemas.openxmlformats.org/officeDocument/2006/relationships/hyperlink" Target="https://www.ut-capitole.fr/accueil/mme-nathalie-laval-mader" TargetMode="External"/><Relationship Id="rId16" Type="http://schemas.openxmlformats.org/officeDocument/2006/relationships/hyperlink" Target="https://www.ut-capitole.fr/accueil/mme-marianne-cathala" TargetMode="External"/><Relationship Id="rId20" Type="http://schemas.openxmlformats.org/officeDocument/2006/relationships/hyperlink" Target="https://www.ut-capitole.fr/accueil/mme-eleonore-terra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ut-capitole.fr/accueil/m-hugo-rosier" TargetMode="External"/><Relationship Id="rId11" Type="http://schemas.openxmlformats.org/officeDocument/2006/relationships/hyperlink" Target="https://www.ut-capitole.fr/accueil/mme-chloe-trictin" TargetMode="External"/><Relationship Id="rId5" Type="http://schemas.openxmlformats.org/officeDocument/2006/relationships/hyperlink" Target="https://www.ut-capitole.fr/accueil/m-hugo-spielvogel" TargetMode="External"/><Relationship Id="rId15" Type="http://schemas.openxmlformats.org/officeDocument/2006/relationships/hyperlink" Target="https://www.ut-capitole.fr/accueil/mme-cecile-bellanger" TargetMode="External"/><Relationship Id="rId10" Type="http://schemas.openxmlformats.org/officeDocument/2006/relationships/hyperlink" Target="https://www.ut-capitole.fr/accueil/mme-celine-barbacetto" TargetMode="External"/><Relationship Id="rId19" Type="http://schemas.openxmlformats.org/officeDocument/2006/relationships/hyperlink" Target="https://www.ut-capitole.fr/accueil/claire-gautier" TargetMode="External"/><Relationship Id="rId4" Type="http://schemas.openxmlformats.org/officeDocument/2006/relationships/hyperlink" Target="https://www.ut-capitole.fr/accueil/m-ludovic-de-courtivron" TargetMode="External"/><Relationship Id="rId9" Type="http://schemas.openxmlformats.org/officeDocument/2006/relationships/hyperlink" Target="https://www.ut-capitole.fr/accueil/mme-manon-brezault" TargetMode="External"/><Relationship Id="rId14" Type="http://schemas.openxmlformats.org/officeDocument/2006/relationships/hyperlink" Target="https://www.ut-capitole.fr/accueil/mme-delphine-guillotea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C207B97E-FE52-4D95-AB4F-705D838F7C5F}"/>
              </a:ext>
            </a:extLst>
          </p:cNvPr>
          <p:cNvCxnSpPr>
            <a:cxnSpLocks/>
          </p:cNvCxnSpPr>
          <p:nvPr/>
        </p:nvCxnSpPr>
        <p:spPr>
          <a:xfrm flipV="1">
            <a:off x="10313650" y="1805511"/>
            <a:ext cx="0" cy="57168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41C4A4AA-5F76-4C6B-A7D6-026C53C2B01D}"/>
              </a:ext>
            </a:extLst>
          </p:cNvPr>
          <p:cNvCxnSpPr>
            <a:cxnSpLocks/>
          </p:cNvCxnSpPr>
          <p:nvPr/>
        </p:nvCxnSpPr>
        <p:spPr>
          <a:xfrm flipV="1">
            <a:off x="6775628" y="1816571"/>
            <a:ext cx="0" cy="57168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9052BDAD-352E-4FF9-A1F0-997252DB0496}"/>
              </a:ext>
            </a:extLst>
          </p:cNvPr>
          <p:cNvCxnSpPr>
            <a:cxnSpLocks/>
          </p:cNvCxnSpPr>
          <p:nvPr/>
        </p:nvCxnSpPr>
        <p:spPr>
          <a:xfrm flipV="1">
            <a:off x="3591156" y="1790995"/>
            <a:ext cx="0" cy="57168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535DC416-A46D-4817-99B8-463961B273C9}"/>
              </a:ext>
            </a:extLst>
          </p:cNvPr>
          <p:cNvCxnSpPr>
            <a:cxnSpLocks/>
          </p:cNvCxnSpPr>
          <p:nvPr/>
        </p:nvCxnSpPr>
        <p:spPr>
          <a:xfrm flipV="1">
            <a:off x="5976231" y="693549"/>
            <a:ext cx="0" cy="46575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0D34BEBD-8735-4174-B254-1A3EE86E4BE8}"/>
              </a:ext>
            </a:extLst>
          </p:cNvPr>
          <p:cNvCxnSpPr>
            <a:cxnSpLocks/>
          </p:cNvCxnSpPr>
          <p:nvPr/>
        </p:nvCxnSpPr>
        <p:spPr>
          <a:xfrm flipV="1">
            <a:off x="1204653" y="1159299"/>
            <a:ext cx="0" cy="57168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48EA3F99-7EBC-4AB3-9A92-A43728B5DE54}"/>
              </a:ext>
            </a:extLst>
          </p:cNvPr>
          <p:cNvCxnSpPr>
            <a:cxnSpLocks/>
          </p:cNvCxnSpPr>
          <p:nvPr/>
        </p:nvCxnSpPr>
        <p:spPr>
          <a:xfrm flipV="1">
            <a:off x="10160856" y="1159299"/>
            <a:ext cx="0" cy="46575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78C48310-EA95-42E6-9275-E8FFCCD02232}"/>
              </a:ext>
            </a:extLst>
          </p:cNvPr>
          <p:cNvCxnSpPr>
            <a:cxnSpLocks/>
          </p:cNvCxnSpPr>
          <p:nvPr/>
        </p:nvCxnSpPr>
        <p:spPr>
          <a:xfrm flipV="1">
            <a:off x="3591156" y="1159299"/>
            <a:ext cx="0" cy="57168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602FF51B-53DF-4373-8978-14DF7B033914}"/>
              </a:ext>
            </a:extLst>
          </p:cNvPr>
          <p:cNvCxnSpPr>
            <a:cxnSpLocks/>
          </p:cNvCxnSpPr>
          <p:nvPr/>
        </p:nvCxnSpPr>
        <p:spPr>
          <a:xfrm flipV="1">
            <a:off x="6766967" y="1185699"/>
            <a:ext cx="0" cy="57168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5FB1AB88-C01E-4CB2-835E-3CB3B6180D49}"/>
              </a:ext>
            </a:extLst>
          </p:cNvPr>
          <p:cNvSpPr txBox="1"/>
          <p:nvPr/>
        </p:nvSpPr>
        <p:spPr>
          <a:xfrm>
            <a:off x="4616031" y="132763"/>
            <a:ext cx="2720399" cy="80730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Directrice</a:t>
            </a:r>
          </a:p>
          <a:p>
            <a:pPr algn="ctr" defTabSz="457189"/>
            <a:r>
              <a:rPr lang="fr-FR" sz="146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Nathalie LAVAL-MADER </a:t>
            </a:r>
            <a:endParaRPr lang="fr-FR" sz="146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57B26E0-8BF6-4B77-AAC3-C920F09AD2CD}"/>
              </a:ext>
            </a:extLst>
          </p:cNvPr>
          <p:cNvSpPr txBox="1"/>
          <p:nvPr/>
        </p:nvSpPr>
        <p:spPr>
          <a:xfrm>
            <a:off x="182866" y="95462"/>
            <a:ext cx="5360239" cy="91424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457189"/>
            <a:r>
              <a:rPr lang="fr-FR" sz="1867" b="1" dirty="0">
                <a:solidFill>
                  <a:srgbClr val="DC0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d’Orientation </a:t>
            </a:r>
          </a:p>
          <a:p>
            <a:pPr defTabSz="457189"/>
            <a:r>
              <a:rPr lang="fr-FR" sz="1867" b="1" dirty="0">
                <a:solidFill>
                  <a:srgbClr val="DC0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d’Insertion Professionnelle (SOIP)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EFD4AB-89BB-4985-BCAC-F7E0C38BA915}"/>
              </a:ext>
            </a:extLst>
          </p:cNvPr>
          <p:cNvSpPr/>
          <p:nvPr/>
        </p:nvSpPr>
        <p:spPr>
          <a:xfrm>
            <a:off x="11100675" y="6408873"/>
            <a:ext cx="2119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1198003" defTabSz="1219170" eaLnBrk="0" fontAlgn="base" hangingPunct="0">
              <a:spcBef>
                <a:spcPts val="267"/>
              </a:spcBef>
              <a:spcAft>
                <a:spcPts val="267"/>
              </a:spcAft>
            </a:pPr>
            <a:r>
              <a:rPr lang="fr-FR" altLang="fr-FR" sz="1200" dirty="0">
                <a:solidFill>
                  <a:srgbClr val="8C8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Mars 2025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8C5E1939-9209-468A-BF9D-D941CDE13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785" y="6226989"/>
            <a:ext cx="3954524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R="1198003" defTabSz="1219170" eaLnBrk="0" fontAlgn="base" hangingPunct="0">
              <a:spcBef>
                <a:spcPts val="267"/>
              </a:spcBef>
              <a:spcAft>
                <a:spcPts val="267"/>
              </a:spcAft>
            </a:pPr>
            <a:r>
              <a:rPr lang="fr-FR" altLang="fr-FR" sz="10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UNIVERSITÉ TOULOUSE CAPITOLE</a:t>
            </a:r>
          </a:p>
          <a:p>
            <a:pPr defTabSz="4571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67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rue du Doyen-Gabriel-Marty - 31042 Toulouse cedex 9</a:t>
            </a:r>
          </a:p>
          <a:p>
            <a:pPr defTabSz="4571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67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France - Tél. : 05 61 63 35 00 - www.ut-capitole.fr</a:t>
            </a:r>
            <a:endParaRPr lang="fr-FR" altLang="fr-FR" sz="2400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A9083ACF-A115-4CCE-AB51-E9B155EA1353}"/>
              </a:ext>
            </a:extLst>
          </p:cNvPr>
          <p:cNvCxnSpPr>
            <a:cxnSpLocks/>
          </p:cNvCxnSpPr>
          <p:nvPr/>
        </p:nvCxnSpPr>
        <p:spPr>
          <a:xfrm flipV="1">
            <a:off x="2135701" y="3278068"/>
            <a:ext cx="0" cy="3154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C52C6A8C-FC0C-4103-9D3A-B01D3CE9C2C0}"/>
              </a:ext>
            </a:extLst>
          </p:cNvPr>
          <p:cNvSpPr txBox="1"/>
          <p:nvPr/>
        </p:nvSpPr>
        <p:spPr>
          <a:xfrm>
            <a:off x="8774300" y="2377195"/>
            <a:ext cx="3207284" cy="3918792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la coordination des stages 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Delphine LARTIGES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 des relations entreprises, du réseau Alumni et de l’insertion professionnelle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Ludovic DE COURTIVRON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Gestionnaire administratif et insertion professionnelle 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Hugo SPIELVOGEL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 d’orientation et d’insertion professionnelle ENGAGE.EU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Hugo ROSIER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Gestionnaires des conventions de stage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Sandra GEMINIANO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Valérie LE POCHAT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30CFD43-0FAD-4BAF-AC5F-638C853FDD90}"/>
              </a:ext>
            </a:extLst>
          </p:cNvPr>
          <p:cNvSpPr txBox="1"/>
          <p:nvPr/>
        </p:nvSpPr>
        <p:spPr>
          <a:xfrm>
            <a:off x="2316065" y="1289226"/>
            <a:ext cx="2552119" cy="9294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defRPr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457189"/>
            <a:r>
              <a:rPr lang="fr-FR" sz="1400" dirty="0">
                <a:solidFill>
                  <a:srgbClr val="FFFFFF"/>
                </a:solidFill>
              </a:rPr>
              <a:t>Pôle Administration, Finances et Supports</a:t>
            </a:r>
          </a:p>
          <a:p>
            <a:pPr defTabSz="457189"/>
            <a:r>
              <a:rPr lang="fr-FR" sz="1400" b="0" dirty="0">
                <a:solidFill>
                  <a:srgbClr val="FFFFFF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Manon BREZAULT</a:t>
            </a:r>
            <a:endParaRPr lang="fr-FR" sz="1400" b="0" dirty="0">
              <a:solidFill>
                <a:srgbClr val="FFFFFF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113C9F3-2D9B-47D4-9A52-84E71729DB72}"/>
              </a:ext>
            </a:extLst>
          </p:cNvPr>
          <p:cNvSpPr txBox="1"/>
          <p:nvPr/>
        </p:nvSpPr>
        <p:spPr>
          <a:xfrm>
            <a:off x="5048550" y="1273972"/>
            <a:ext cx="3444374" cy="9294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defRPr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457189"/>
            <a:r>
              <a:rPr lang="fr-FR" sz="1467" dirty="0">
                <a:solidFill>
                  <a:srgbClr val="FFFFFF"/>
                </a:solidFill>
              </a:rPr>
              <a:t>Pôle Orientation</a:t>
            </a:r>
          </a:p>
          <a:p>
            <a:pPr defTabSz="457189"/>
            <a:r>
              <a:rPr lang="fr-FR" sz="1467" b="0" dirty="0">
                <a:solidFill>
                  <a:srgbClr val="FFFFFF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Céline BARBACETTO</a:t>
            </a:r>
            <a:endParaRPr lang="fr-FR" sz="1467" b="0" dirty="0">
              <a:solidFill>
                <a:srgbClr val="FFFFFF"/>
              </a:solidFill>
            </a:endParaRP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D5E9F990-DA8A-4A94-8723-E94404222605}"/>
              </a:ext>
            </a:extLst>
          </p:cNvPr>
          <p:cNvCxnSpPr>
            <a:cxnSpLocks/>
          </p:cNvCxnSpPr>
          <p:nvPr/>
        </p:nvCxnSpPr>
        <p:spPr>
          <a:xfrm flipH="1">
            <a:off x="1204654" y="1159299"/>
            <a:ext cx="895098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6A3123FA-2B22-4089-921C-B024B1106440}"/>
              </a:ext>
            </a:extLst>
          </p:cNvPr>
          <p:cNvSpPr txBox="1"/>
          <p:nvPr/>
        </p:nvSpPr>
        <p:spPr>
          <a:xfrm>
            <a:off x="8774300" y="1249151"/>
            <a:ext cx="3166332" cy="97756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defRPr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457189"/>
            <a:r>
              <a:rPr lang="fr-FR" sz="1400" dirty="0">
                <a:solidFill>
                  <a:srgbClr val="FFFFFF"/>
                </a:solidFill>
              </a:rPr>
              <a:t>Pôle Insertion Professionnelle - Relations Entreprises</a:t>
            </a:r>
          </a:p>
          <a:p>
            <a:pPr defTabSz="457189"/>
            <a:r>
              <a:rPr lang="fr-FR" sz="1400" b="0" dirty="0">
                <a:solidFill>
                  <a:srgbClr val="FFFFFF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Chloé TRICTIN</a:t>
            </a:r>
            <a:endParaRPr lang="fr-FR" sz="1400" b="0" dirty="0">
              <a:solidFill>
                <a:srgbClr val="FFFFFF"/>
              </a:solidFill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F5550C4-4392-4D68-9890-3DF591155926}"/>
              </a:ext>
            </a:extLst>
          </p:cNvPr>
          <p:cNvSpPr txBox="1"/>
          <p:nvPr/>
        </p:nvSpPr>
        <p:spPr>
          <a:xfrm>
            <a:off x="129091" y="1289226"/>
            <a:ext cx="1987447" cy="130488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defRPr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457189"/>
            <a:r>
              <a:rPr lang="fr-FR" sz="1400" dirty="0">
                <a:solidFill>
                  <a:srgbClr val="FFFFFF"/>
                </a:solidFill>
              </a:rPr>
              <a:t>Responsable de la valorisation de l’offre de formation initiale</a:t>
            </a:r>
          </a:p>
          <a:p>
            <a:pPr defTabSz="457189"/>
            <a:endParaRPr lang="fr-FR" sz="1400" dirty="0">
              <a:solidFill>
                <a:srgbClr val="FFFFFF"/>
              </a:solidFill>
            </a:endParaRPr>
          </a:p>
          <a:p>
            <a:pPr defTabSz="457189"/>
            <a:r>
              <a:rPr lang="fr-FR" sz="1400" b="0" dirty="0">
                <a:solidFill>
                  <a:srgbClr val="FFFFFF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Évelyne BLANDIN</a:t>
            </a:r>
            <a:endParaRPr lang="fr-FR" sz="1400" b="0" dirty="0">
              <a:solidFill>
                <a:srgbClr val="FFFFFF"/>
              </a:solidFill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F2241A3-4440-4D7E-B6E6-BF1A6FD5969F}"/>
              </a:ext>
            </a:extLst>
          </p:cNvPr>
          <p:cNvSpPr txBox="1"/>
          <p:nvPr/>
        </p:nvSpPr>
        <p:spPr>
          <a:xfrm>
            <a:off x="2316066" y="2362679"/>
            <a:ext cx="2552119" cy="2603941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Gestionnaire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administrative et financière 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Saïda FADILI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Gestionnaire de la communication 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Delphine GUILLOTEAU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Gestionnaire documentaire et administrative 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Cécile BELLANGER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AEF89E-5E41-48B7-8313-18B126D6D272}"/>
              </a:ext>
            </a:extLst>
          </p:cNvPr>
          <p:cNvSpPr/>
          <p:nvPr/>
        </p:nvSpPr>
        <p:spPr>
          <a:xfrm>
            <a:off x="5048549" y="2377195"/>
            <a:ext cx="3466226" cy="4289553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gestion des relations enseignements secondaire et supérieur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Marianne CATHALA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Psychologues de l’éducation nationale spécialisées dans le conseil en orientation scolaire et professionnelle :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Mathilde GIRARD 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Catherine ROBLOT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projets orientation et projet </a:t>
            </a:r>
            <a:r>
              <a:rPr lang="fr-FR" sz="1333" dirty="0" err="1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Acorda</a:t>
            </a:r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Claire GAUTIER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Pilote des ressources documentaires </a:t>
            </a: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Éléonore TERRAL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Assistante de projet Orientation :</a:t>
            </a:r>
          </a:p>
          <a:p>
            <a:pPr algn="ctr" defTabSz="457189"/>
            <a:r>
              <a:rPr lang="fr-FR" sz="1333" dirty="0" err="1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Nouria</a:t>
            </a:r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ISSOUF</a:t>
            </a:r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333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333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Étudiants ambassadeurs</a:t>
            </a:r>
          </a:p>
        </p:txBody>
      </p:sp>
    </p:spTree>
    <p:extLst>
      <p:ext uri="{BB962C8B-B14F-4D97-AF65-F5344CB8AC3E}">
        <p14:creationId xmlns:p14="http://schemas.microsoft.com/office/powerpoint/2010/main" val="2985817159"/>
      </p:ext>
    </p:extLst>
  </p:cSld>
  <p:clrMapOvr>
    <a:masterClrMapping/>
  </p:clrMapOvr>
</p:sld>
</file>

<file path=ppt/theme/theme1.xml><?xml version="1.0" encoding="utf-8"?>
<a:theme xmlns:a="http://schemas.openxmlformats.org/drawingml/2006/main" name="1_ThèmeUTC2023">
  <a:themeElements>
    <a:clrScheme name="UTC">
      <a:dk1>
        <a:srgbClr val="DB0814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noAutofit/>
      </a:bodyPr>
      <a:lstStyle>
        <a:defPPr algn="ctr">
          <a:defRPr sz="1600" b="1" dirty="0">
            <a:solidFill>
              <a:srgbClr val="E46C0A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oint_UTC_2023" id="{1E1AAFA6-CEE0-D948-A146-99CBB9C272C2}" vid="{1375AA85-EC08-B247-9AC5-64BF4757D7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197</Words>
  <Application>Microsoft Office PowerPoint</Application>
  <PresentationFormat>Grand écran</PresentationFormat>
  <Paragraphs>61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Book</vt:lpstr>
      <vt:lpstr>Police système Courant</vt:lpstr>
      <vt:lpstr>1_ThèmeUTC2023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MARGAUX BERTOGLIATI</dc:creator>
  <cp:lastModifiedBy>DELPHINE GUILLOTEAU</cp:lastModifiedBy>
  <cp:revision>8</cp:revision>
  <dcterms:created xsi:type="dcterms:W3CDTF">2024-03-29T15:28:33Z</dcterms:created>
  <dcterms:modified xsi:type="dcterms:W3CDTF">2025-03-19T10:01:09Z</dcterms:modified>
</cp:coreProperties>
</file>