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29" r:id="rId2"/>
    <p:sldId id="337" r:id="rId3"/>
    <p:sldId id="388" r:id="rId4"/>
    <p:sldId id="491" r:id="rId5"/>
    <p:sldId id="492" r:id="rId6"/>
    <p:sldId id="493" r:id="rId7"/>
    <p:sldId id="495" r:id="rId8"/>
    <p:sldId id="524" r:id="rId9"/>
    <p:sldId id="338" r:id="rId10"/>
    <p:sldId id="531" r:id="rId11"/>
    <p:sldId id="496" r:id="rId12"/>
    <p:sldId id="497" r:id="rId13"/>
    <p:sldId id="499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23" r:id="rId25"/>
    <p:sldId id="535" r:id="rId26"/>
    <p:sldId id="510" r:id="rId27"/>
    <p:sldId id="511" r:id="rId28"/>
    <p:sldId id="516" r:id="rId29"/>
    <p:sldId id="457" r:id="rId30"/>
    <p:sldId id="517" r:id="rId31"/>
    <p:sldId id="519" r:id="rId32"/>
    <p:sldId id="483" r:id="rId33"/>
    <p:sldId id="486" r:id="rId34"/>
    <p:sldId id="487" r:id="rId35"/>
    <p:sldId id="518" r:id="rId36"/>
    <p:sldId id="544" r:id="rId37"/>
    <p:sldId id="539" r:id="rId38"/>
    <p:sldId id="548" r:id="rId39"/>
    <p:sldId id="547" r:id="rId40"/>
    <p:sldId id="526" r:id="rId41"/>
    <p:sldId id="543" r:id="rId42"/>
    <p:sldId id="545" r:id="rId43"/>
    <p:sldId id="546" r:id="rId44"/>
    <p:sldId id="549" r:id="rId4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433" autoAdjust="0"/>
    <p:restoredTop sz="94652" autoAdjust="0"/>
  </p:normalViewPr>
  <p:slideViewPr>
    <p:cSldViewPr snapToGrid="0">
      <p:cViewPr>
        <p:scale>
          <a:sx n="100" d="100"/>
          <a:sy n="100" d="100"/>
        </p:scale>
        <p:origin x="-1840" y="-952"/>
      </p:cViewPr>
      <p:guideLst>
        <p:guide orient="horz" pos="1544"/>
        <p:guide pos="42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esProps" Target="presProps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notesMaster" Target="notesMasters/notesMaster1.xml"/><Relationship Id="rId35" Type="http://schemas.openxmlformats.org/officeDocument/2006/relationships/slide" Target="slides/slide34.xml"/><Relationship Id="rId51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6DF9D-6C3F-7944-96C8-860BCD930B38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15046-4F17-2348-9633-AC1F11D4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574CE-EAC9-2240-AF91-A745FC65E4A0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877D0-32B9-2641-A436-B4C95DEF9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6505-18DB-9C4D-B827-3A10BE79EB94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E2F6-F8CD-1543-9C8F-792BA1E05CC1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6A11-9718-CE4D-8BE6-9DCCC72A9B3B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09FEA-1600-7F4C-8493-F499A1DCB506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3412-923D-5D44-9D32-7204F850385E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8F24-CBE0-694B-A21B-4664E555945D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EA9C-ABA2-694D-A207-FF82836F951F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F9C4-FACE-FC4E-BD4D-51315F13217C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F0BD-C15D-3045-8636-390F0E3E093C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259F-E63F-E744-834D-C2F691659C07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9FCD-3CD4-3246-A064-8B721B72DBB5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C947-1FEB-9846-B656-A27061E31C66}" type="datetime1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7B41-3A78-ED4C-A9B7-7E873B929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pd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.pdf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5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5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5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3.pd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3.pdf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3.pd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jpeg"/><Relationship Id="rId5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5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5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5" Type="http://schemas.openxmlformats.org/officeDocument/2006/relationships/image" Target="../media/image3.pdf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.jpeg"/><Relationship Id="rId5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sk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927100"/>
            <a:ext cx="5344264" cy="3632200"/>
          </a:xfrm>
          <a:prstGeom prst="rect">
            <a:avLst/>
          </a:prstGeom>
          <a:noFill/>
        </p:spPr>
      </p:pic>
      <p:pic>
        <p:nvPicPr>
          <p:cNvPr id="4" name="Picture 3" descr="UT1C_Logo_cro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276" y="5827776"/>
            <a:ext cx="471424" cy="471424"/>
          </a:xfrm>
          <a:prstGeom prst="rect">
            <a:avLst/>
          </a:prstGeom>
        </p:spPr>
      </p:pic>
      <p:pic>
        <p:nvPicPr>
          <p:cNvPr id="7" name="Picture 6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tho 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16326"/>
          </a:xfrm>
          <a:prstGeom prst="rect">
            <a:avLst/>
          </a:prstGeom>
        </p:spPr>
      </p:pic>
      <p:pic>
        <p:nvPicPr>
          <p:cNvPr id="3" name="Picture 2" descr="Historic Map_18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95" y="4038600"/>
            <a:ext cx="1860681" cy="2260600"/>
          </a:xfrm>
          <a:prstGeom prst="rect">
            <a:avLst/>
          </a:prstGeom>
        </p:spPr>
      </p:pic>
      <p:pic>
        <p:nvPicPr>
          <p:cNvPr id="4" name="Picture 3" descr="Historic Map_18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967" y="3906709"/>
            <a:ext cx="2859791" cy="266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1400" y="5880100"/>
            <a:ext cx="358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1830                                               1875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Slide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2" descr="Slide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67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 descr="Slide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Slide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828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5sk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80" y="2019300"/>
            <a:ext cx="3849365" cy="2616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Slide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0900" y="-120650"/>
            <a:ext cx="10744200" cy="805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Slide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Slide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 descr="Slide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" descr="Slide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 descr="Slide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c-1-plan_de_situ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7054" cy="6858000"/>
          </a:xfrm>
          <a:prstGeom prst="rect">
            <a:avLst/>
          </a:prstGeom>
        </p:spPr>
      </p:pic>
      <p:pic>
        <p:nvPicPr>
          <p:cNvPr id="12" name="Picture 11" descr="model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9" y="0"/>
            <a:ext cx="4595813" cy="2708543"/>
          </a:xfrm>
          <a:prstGeom prst="rect">
            <a:avLst/>
          </a:prstGeom>
        </p:spPr>
      </p:pic>
      <p:pic>
        <p:nvPicPr>
          <p:cNvPr id="5" name="Picture 4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 descr="Slide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Slide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 descr="Slide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69000"/>
            <a:ext cx="9144000" cy="88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 descr="Slide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5500" y="-2"/>
            <a:ext cx="11722100" cy="879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51" y="0"/>
            <a:ext cx="5172449" cy="6897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 descr="Slide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 descr="Slide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" descr="Slide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8800" y="-254000"/>
            <a:ext cx="10312400" cy="77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ft_out_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826"/>
            <a:ext cx="9144000" cy="5091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ulouse_Parcelles de mémoir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5709" t="19717" r="8614" b="1980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5709" t="19717" r="8614" b="19800"/>
              <a:stretch>
                <a:fillRect/>
              </a:stretch>
            </p:blipFill>
          </mc:Fallback>
        </mc:AlternateContent>
        <p:spPr>
          <a:xfrm>
            <a:off x="2" y="0"/>
            <a:ext cx="9143998" cy="7308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 descr="Slide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 descr="Slide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28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02400" y="-876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 descr="pc-6-vu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4848" cy="5358384"/>
          </a:xfrm>
          <a:prstGeom prst="rect">
            <a:avLst/>
          </a:prstGeom>
        </p:spPr>
      </p:pic>
      <p:pic>
        <p:nvPicPr>
          <p:cNvPr id="14" name="Picture 13" descr="pc-6-vue_1_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13" y="0"/>
            <a:ext cx="2337487" cy="2882900"/>
          </a:xfrm>
          <a:prstGeom prst="rect">
            <a:avLst/>
          </a:prstGeom>
        </p:spPr>
      </p:pic>
      <p:pic>
        <p:nvPicPr>
          <p:cNvPr id="7" name="Picture 6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02400" y="-876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pc-6-vu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6563" cy="5393055"/>
          </a:xfrm>
          <a:prstGeom prst="rect">
            <a:avLst/>
          </a:prstGeom>
        </p:spPr>
      </p:pic>
      <p:pic>
        <p:nvPicPr>
          <p:cNvPr id="8" name="Picture 7" descr="pc-6-vue_2_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63" y="0"/>
            <a:ext cx="2477185" cy="3060699"/>
          </a:xfrm>
          <a:prstGeom prst="rect">
            <a:avLst/>
          </a:prstGeom>
        </p:spPr>
      </p:pic>
      <p:pic>
        <p:nvPicPr>
          <p:cNvPr id="10" name="Picture 9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02400" y="-876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pc-6-vue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38100"/>
            <a:ext cx="6845943" cy="5346700"/>
          </a:xfrm>
          <a:prstGeom prst="rect">
            <a:avLst/>
          </a:prstGeom>
        </p:spPr>
      </p:pic>
      <p:pic>
        <p:nvPicPr>
          <p:cNvPr id="8" name="Picture 7" descr="pc-6-vue_3_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03" y="-25400"/>
            <a:ext cx="2404397" cy="2981453"/>
          </a:xfrm>
          <a:prstGeom prst="rect">
            <a:avLst/>
          </a:prstGeom>
        </p:spPr>
      </p:pic>
      <p:pic>
        <p:nvPicPr>
          <p:cNvPr id="10" name="Picture 9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 descr="Slide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13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Slide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52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 Sloped Space-road_reduc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pic>
        <p:nvPicPr>
          <p:cNvPr id="6" name="Picture 5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 Sloped Space-no road_reduced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6550" cy="6858000"/>
          </a:xfrm>
          <a:prstGeom prst="rect">
            <a:avLst/>
          </a:prstGeom>
        </p:spPr>
      </p:pic>
      <p:pic>
        <p:nvPicPr>
          <p:cNvPr id="6" name="Picture 5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Slide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tho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22675"/>
          </a:xfrm>
          <a:prstGeom prst="rect">
            <a:avLst/>
          </a:prstGeom>
        </p:spPr>
      </p:pic>
      <p:pic>
        <p:nvPicPr>
          <p:cNvPr id="5" name="Picture 4" descr="PANORA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11" y="4260850"/>
            <a:ext cx="6149390" cy="2758685"/>
          </a:xfrm>
          <a:prstGeom prst="rect">
            <a:avLst/>
          </a:prstGeom>
        </p:spPr>
      </p:pic>
      <p:pic>
        <p:nvPicPr>
          <p:cNvPr id="6" name="Picture 5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 Plan_reduced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6550" cy="6858000"/>
          </a:xfrm>
          <a:prstGeom prst="rect">
            <a:avLst/>
          </a:prstGeom>
        </p:spPr>
      </p:pic>
      <p:pic>
        <p:nvPicPr>
          <p:cNvPr id="6" name="Picture 5" descr="01 Brick Screen with pergola_reduc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578" y="2908300"/>
            <a:ext cx="5000422" cy="2883924"/>
          </a:xfrm>
          <a:prstGeom prst="rect">
            <a:avLst/>
          </a:prstGeom>
        </p:spPr>
      </p:pic>
      <p:pic>
        <p:nvPicPr>
          <p:cNvPr id="7" name="Picture 6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 Plan_reduced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6550" cy="6858000"/>
          </a:xfrm>
          <a:prstGeom prst="rect">
            <a:avLst/>
          </a:prstGeom>
        </p:spPr>
      </p:pic>
      <p:pic>
        <p:nvPicPr>
          <p:cNvPr id="5" name="Picture 4" descr="02 Pergola_reduc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35" y="2895600"/>
            <a:ext cx="5022665" cy="2897188"/>
          </a:xfrm>
          <a:prstGeom prst="rect">
            <a:avLst/>
          </a:prstGeom>
        </p:spPr>
      </p:pic>
      <p:pic>
        <p:nvPicPr>
          <p:cNvPr id="6" name="Picture 5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 Zone A2 Plan-Water Shoots_reduc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6550" cy="6858000"/>
          </a:xfrm>
          <a:prstGeom prst="rect">
            <a:avLst/>
          </a:prstGeom>
        </p:spPr>
      </p:pic>
      <p:pic>
        <p:nvPicPr>
          <p:cNvPr id="5" name="Picture 4" descr="03 Water Wall Elevation_reduc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32" y="2895599"/>
            <a:ext cx="5010668" cy="2889833"/>
          </a:xfrm>
          <a:prstGeom prst="rect">
            <a:avLst/>
          </a:prstGeom>
        </p:spPr>
      </p:pic>
      <p:pic>
        <p:nvPicPr>
          <p:cNvPr id="6" name="Picture 5" descr="60771-225x300-Fountain_w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63" y="0"/>
            <a:ext cx="2357437" cy="3143249"/>
          </a:xfrm>
          <a:prstGeom prst="rect">
            <a:avLst/>
          </a:prstGeom>
        </p:spPr>
      </p:pic>
      <p:pic>
        <p:nvPicPr>
          <p:cNvPr id="7" name="Picture 6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Slide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828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5sk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280" y="635000"/>
            <a:ext cx="3849365" cy="2616200"/>
          </a:xfrm>
          <a:prstGeom prst="rect">
            <a:avLst/>
          </a:prstGeom>
          <a:noFill/>
        </p:spPr>
      </p:pic>
      <p:pic>
        <p:nvPicPr>
          <p:cNvPr id="5" name="Picture 4" descr="Untitle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91942" y="5208033"/>
            <a:ext cx="2585358" cy="1827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5969000"/>
            <a:ext cx="17907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Slide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381000" y="1811338"/>
            <a:ext cx="8229600" cy="1143000"/>
          </a:xfrm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98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1143000"/>
            <a:ext cx="9173633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cathedral_interi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269" y="1"/>
            <a:ext cx="5165481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-1"/>
            <a:ext cx="3835399" cy="6855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005 GOOGLE EAR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01" y="-711136"/>
            <a:ext cx="12043091" cy="7607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8B0D0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4788</TotalTime>
  <Words>2</Words>
  <Application>Microsoft Macintosh PowerPoint</Application>
  <PresentationFormat>On-screen Show (4:3)</PresentationFormat>
  <Paragraphs>1</Paragraphs>
  <Slides>44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mac12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 Ga</dc:creator>
  <cp:lastModifiedBy>mac06</cp:lastModifiedBy>
  <cp:revision>128</cp:revision>
  <cp:lastPrinted>2010-11-25T15:28:52Z</cp:lastPrinted>
  <dcterms:created xsi:type="dcterms:W3CDTF">2012-01-10T10:38:46Z</dcterms:created>
  <dcterms:modified xsi:type="dcterms:W3CDTF">2012-01-10T17:40:17Z</dcterms:modified>
</cp:coreProperties>
</file>