
<file path=[Content_Types].xml><?xml version="1.0" encoding="utf-8"?>
<Types xmlns="http://schemas.openxmlformats.org/package/2006/content-types">
  <Override PartName="/ppt/slides/slide12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slides/slide40.xml" ContentType="application/vnd.openxmlformats-officedocument.presentationml.slide+xml"/>
  <Override PartName="/ppt/slides/slide14.xml" ContentType="application/vnd.openxmlformats-officedocument.presentationml.slide+xml"/>
  <Override PartName="/ppt/slides/slide34.xml" ContentType="application/vnd.openxmlformats-officedocument.presentationml.slide+xml"/>
  <Override PartName="/ppt/slides/slide4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3.xml" ContentType="application/vnd.openxmlformats-officedocument.presentationml.slide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tiff" ContentType="image/tiff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31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Default Extension="pdf" ContentType="application/pdf"/>
  <Override PartName="/ppt/slides/slide19.xml" ContentType="application/vnd.openxmlformats-officedocument.presentationml.slide+xml"/>
  <Override PartName="/ppt/slides/slide41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329" r:id="rId2"/>
    <p:sldId id="337" r:id="rId3"/>
    <p:sldId id="388" r:id="rId4"/>
    <p:sldId id="491" r:id="rId5"/>
    <p:sldId id="492" r:id="rId6"/>
    <p:sldId id="493" r:id="rId7"/>
    <p:sldId id="495" r:id="rId8"/>
    <p:sldId id="524" r:id="rId9"/>
    <p:sldId id="338" r:id="rId10"/>
    <p:sldId id="531" r:id="rId11"/>
    <p:sldId id="496" r:id="rId12"/>
    <p:sldId id="497" r:id="rId13"/>
    <p:sldId id="499" r:id="rId14"/>
    <p:sldId id="500" r:id="rId15"/>
    <p:sldId id="501" r:id="rId16"/>
    <p:sldId id="502" r:id="rId17"/>
    <p:sldId id="503" r:id="rId18"/>
    <p:sldId id="504" r:id="rId19"/>
    <p:sldId id="505" r:id="rId20"/>
    <p:sldId id="506" r:id="rId21"/>
    <p:sldId id="507" r:id="rId22"/>
    <p:sldId id="508" r:id="rId23"/>
    <p:sldId id="509" r:id="rId24"/>
    <p:sldId id="523" r:id="rId25"/>
    <p:sldId id="535" r:id="rId26"/>
    <p:sldId id="510" r:id="rId27"/>
    <p:sldId id="511" r:id="rId28"/>
    <p:sldId id="516" r:id="rId29"/>
    <p:sldId id="457" r:id="rId30"/>
    <p:sldId id="517" r:id="rId31"/>
    <p:sldId id="519" r:id="rId32"/>
    <p:sldId id="483" r:id="rId33"/>
    <p:sldId id="486" r:id="rId34"/>
    <p:sldId id="487" r:id="rId35"/>
    <p:sldId id="518" r:id="rId36"/>
    <p:sldId id="544" r:id="rId37"/>
    <p:sldId id="539" r:id="rId38"/>
    <p:sldId id="548" r:id="rId39"/>
    <p:sldId id="547" r:id="rId40"/>
    <p:sldId id="526" r:id="rId41"/>
    <p:sldId id="543" r:id="rId42"/>
    <p:sldId id="545" r:id="rId43"/>
    <p:sldId id="546" r:id="rId44"/>
    <p:sldId id="549" r:id="rId45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433" autoAdjust="0"/>
    <p:restoredTop sz="94652" autoAdjust="0"/>
  </p:normalViewPr>
  <p:slideViewPr>
    <p:cSldViewPr snapToGrid="0">
      <p:cViewPr>
        <p:scale>
          <a:sx n="100" d="100"/>
          <a:sy n="100" d="100"/>
        </p:scale>
        <p:origin x="-1840" y="-952"/>
      </p:cViewPr>
      <p:guideLst>
        <p:guide orient="horz" pos="1544"/>
        <p:guide pos="42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00" d="100"/>
        <a:sy n="3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9" Type="http://schemas.openxmlformats.org/officeDocument/2006/relationships/slide" Target="slides/slide38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50" Type="http://schemas.openxmlformats.org/officeDocument/2006/relationships/viewProps" Target="viewProps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slide" Target="slides/slide44.xml"/><Relationship Id="rId42" Type="http://schemas.openxmlformats.org/officeDocument/2006/relationships/slide" Target="slides/slide41.xml"/><Relationship Id="rId6" Type="http://schemas.openxmlformats.org/officeDocument/2006/relationships/slide" Target="slides/slide5.xml"/><Relationship Id="rId49" Type="http://schemas.openxmlformats.org/officeDocument/2006/relationships/presProps" Target="presProps.xml"/><Relationship Id="rId44" Type="http://schemas.openxmlformats.org/officeDocument/2006/relationships/slide" Target="slides/slide43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notesMaster" Target="notesMasters/notesMaster1.xml"/><Relationship Id="rId35" Type="http://schemas.openxmlformats.org/officeDocument/2006/relationships/slide" Target="slides/slide34.xml"/><Relationship Id="rId51" Type="http://schemas.openxmlformats.org/officeDocument/2006/relationships/theme" Target="theme/theme1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36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handoutMaster" Target="handoutMasters/handoutMaster1.xml"/><Relationship Id="rId48" Type="http://schemas.openxmlformats.org/officeDocument/2006/relationships/printerSettings" Target="printerSettings/printerSettings1.bin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2" Type="http://schemas.openxmlformats.org/officeDocument/2006/relationships/tableStyles" Target="tableStyles.xml"/><Relationship Id="rId12" Type="http://schemas.openxmlformats.org/officeDocument/2006/relationships/slide" Target="slides/slide11.xml"/><Relationship Id="rId3" Type="http://schemas.openxmlformats.org/officeDocument/2006/relationships/slide" Target="slides/slide2.xml"/><Relationship Id="rId23" Type="http://schemas.openxmlformats.org/officeDocument/2006/relationships/slide" Target="slides/slide22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6DF9D-6C3F-7944-96C8-860BCD930B38}" type="datetime1">
              <a:rPr lang="en-US" smtClean="0"/>
              <a:pPr/>
              <a:t>1/10/12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15046-4F17-2348-9633-AC1F11D428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1574CE-EAC9-2240-AF91-A745FC65E4A0}" type="datetime1">
              <a:rPr lang="en-US" smtClean="0"/>
              <a:pPr/>
              <a:t>1/10/12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F877D0-32B9-2641-A436-B4C95DEF960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26505-18DB-9C4D-B827-3A10BE79EB94}" type="datetime1">
              <a:rPr lang="en-US" smtClean="0"/>
              <a:pPr/>
              <a:t>1/10/12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47B41-3A78-ED4C-A9B7-7E873B929C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E2F6-F8CD-1543-9C8F-792BA1E05CC1}" type="datetime1">
              <a:rPr lang="en-US" smtClean="0"/>
              <a:pPr/>
              <a:t>1/10/12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47B41-3A78-ED4C-A9B7-7E873B929C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6A11-9718-CE4D-8BE6-9DCCC72A9B3B}" type="datetime1">
              <a:rPr lang="en-US" smtClean="0"/>
              <a:pPr/>
              <a:t>1/10/12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47B41-3A78-ED4C-A9B7-7E873B929C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09FEA-1600-7F4C-8493-F499A1DCB506}" type="datetime1">
              <a:rPr lang="en-US" smtClean="0"/>
              <a:pPr/>
              <a:t>1/10/12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47B41-3A78-ED4C-A9B7-7E873B929C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D3412-923D-5D44-9D32-7204F850385E}" type="datetime1">
              <a:rPr lang="en-US" smtClean="0"/>
              <a:pPr/>
              <a:t>1/10/12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47B41-3A78-ED4C-A9B7-7E873B929C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E8F24-CBE0-694B-A21B-4664E555945D}" type="datetime1">
              <a:rPr lang="en-US" smtClean="0"/>
              <a:pPr/>
              <a:t>1/10/12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47B41-3A78-ED4C-A9B7-7E873B929C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7EA9C-ABA2-694D-A207-FF82836F951F}" type="datetime1">
              <a:rPr lang="en-US" smtClean="0"/>
              <a:pPr/>
              <a:t>1/10/12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47B41-3A78-ED4C-A9B7-7E873B929C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F9C4-FACE-FC4E-BD4D-51315F13217C}" type="datetime1">
              <a:rPr lang="en-US" smtClean="0"/>
              <a:pPr/>
              <a:t>1/10/12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47B41-3A78-ED4C-A9B7-7E873B929C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BF0BD-C15D-3045-8636-390F0E3E093C}" type="datetime1">
              <a:rPr lang="en-US" smtClean="0"/>
              <a:pPr/>
              <a:t>1/10/12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47B41-3A78-ED4C-A9B7-7E873B929C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259F-E63F-E744-834D-C2F691659C07}" type="datetime1">
              <a:rPr lang="en-US" smtClean="0"/>
              <a:pPr/>
              <a:t>1/10/12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47B41-3A78-ED4C-A9B7-7E873B929C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39FCD-3CD4-3246-A064-8B721B72DBB5}" type="datetime1">
              <a:rPr lang="en-US" smtClean="0"/>
              <a:pPr/>
              <a:t>1/10/12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47B41-3A78-ED4C-A9B7-7E873B929C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5C947-1FEB-9846-B656-A27061E31C66}" type="datetime1">
              <a:rPr lang="en-US" smtClean="0"/>
              <a:pPr/>
              <a:t>1/10/12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47B41-3A78-ED4C-A9B7-7E873B929C1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image" Target="../media/image4.pn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Relationship Id="rId5" Type="http://schemas.openxmlformats.org/officeDocument/2006/relationships/image" Target="../media/image3.pdf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tiff"/><Relationship Id="rId3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3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3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d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5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df"/><Relationship Id="rId3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Relationship Id="rId3" Type="http://schemas.openxmlformats.org/officeDocument/2006/relationships/image" Target="../media/image3.pdf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d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eg"/><Relationship Id="rId3" Type="http://schemas.openxmlformats.org/officeDocument/2006/relationships/image" Target="../media/image40.jpeg"/><Relationship Id="rId5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d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eg"/><Relationship Id="rId3" Type="http://schemas.openxmlformats.org/officeDocument/2006/relationships/image" Target="../media/image42.jpeg"/><Relationship Id="rId5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d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jpeg"/><Relationship Id="rId3" Type="http://schemas.openxmlformats.org/officeDocument/2006/relationships/image" Target="../media/image44.jpeg"/><Relationship Id="rId5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Relationship Id="rId3" Type="http://schemas.openxmlformats.org/officeDocument/2006/relationships/image" Target="../media/image3.pdf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eg"/><Relationship Id="rId3" Type="http://schemas.openxmlformats.org/officeDocument/2006/relationships/image" Target="../media/image3.pdf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eg"/><Relationship Id="rId3" Type="http://schemas.openxmlformats.org/officeDocument/2006/relationships/image" Target="../media/image3.pd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d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tiff"/><Relationship Id="rId3" Type="http://schemas.openxmlformats.org/officeDocument/2006/relationships/image" Target="../media/image50.jpeg"/><Relationship Id="rId5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d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eg"/><Relationship Id="rId3" Type="http://schemas.openxmlformats.org/officeDocument/2006/relationships/image" Target="../media/image52.jpeg"/><Relationship Id="rId5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d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eg"/><Relationship Id="rId3" Type="http://schemas.openxmlformats.org/officeDocument/2006/relationships/image" Target="../media/image54.jpeg"/><Relationship Id="rId5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6" Type="http://schemas.openxmlformats.org/officeDocument/2006/relationships/image" Target="../media/image4.png"/><Relationship Id="rId4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eg"/><Relationship Id="rId3" Type="http://schemas.openxmlformats.org/officeDocument/2006/relationships/image" Target="../media/image56.jpeg"/><Relationship Id="rId5" Type="http://schemas.openxmlformats.org/officeDocument/2006/relationships/image" Target="../media/image3.pdf"/></Relationships>
</file>

<file path=ppt/slides/_rels/slide4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d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Relationship Id="rId3" Type="http://schemas.openxmlformats.org/officeDocument/2006/relationships/image" Target="../media/image1.jpeg"/><Relationship Id="rId5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sk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600" y="927100"/>
            <a:ext cx="5344264" cy="3632200"/>
          </a:xfrm>
          <a:prstGeom prst="rect">
            <a:avLst/>
          </a:prstGeom>
          <a:noFill/>
        </p:spPr>
      </p:pic>
      <p:pic>
        <p:nvPicPr>
          <p:cNvPr id="4" name="Picture 3" descr="UT1C_Logo_croppe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4276" y="5827776"/>
            <a:ext cx="471424" cy="471424"/>
          </a:xfrm>
          <a:prstGeom prst="rect">
            <a:avLst/>
          </a:prstGeom>
        </p:spPr>
      </p:pic>
      <p:pic>
        <p:nvPicPr>
          <p:cNvPr id="7" name="Picture 6" descr="Untitled 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6291942" y="5208033"/>
            <a:ext cx="2585358" cy="182776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77000" y="5969000"/>
            <a:ext cx="1790700" cy="10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rtho 2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3616326"/>
          </a:xfrm>
          <a:prstGeom prst="rect">
            <a:avLst/>
          </a:prstGeom>
        </p:spPr>
      </p:pic>
      <p:pic>
        <p:nvPicPr>
          <p:cNvPr id="3" name="Picture 2" descr="Historic Map_183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195" y="4038600"/>
            <a:ext cx="1860681" cy="2260600"/>
          </a:xfrm>
          <a:prstGeom prst="rect">
            <a:avLst/>
          </a:prstGeom>
        </p:spPr>
      </p:pic>
      <p:pic>
        <p:nvPicPr>
          <p:cNvPr id="4" name="Picture 3" descr="Historic Map_187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8967" y="3906709"/>
            <a:ext cx="2859791" cy="26655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11400" y="5880100"/>
            <a:ext cx="3581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1830                                               1875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1" descr="Slide1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883" name="Picture 2" descr="Slide0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267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1" descr="Slide1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1" descr="Slide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828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5sk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880" y="2019300"/>
            <a:ext cx="3849365" cy="2616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1" descr="Slide1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50900" y="-120650"/>
            <a:ext cx="10744200" cy="805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1" descr="Slide1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5969000"/>
            <a:ext cx="9144000" cy="88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1" descr="Slide2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5969000"/>
            <a:ext cx="9144000" cy="88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1" descr="Slide2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5969000"/>
            <a:ext cx="9144000" cy="88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1" descr="Slide2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5969000"/>
            <a:ext cx="9144000" cy="88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1" descr="Slide2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5969000"/>
            <a:ext cx="9144000" cy="88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c-1-plan_de_situa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657054" cy="6858000"/>
          </a:xfrm>
          <a:prstGeom prst="rect">
            <a:avLst/>
          </a:prstGeom>
        </p:spPr>
      </p:pic>
      <p:pic>
        <p:nvPicPr>
          <p:cNvPr id="12" name="Picture 11" descr="model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999" y="0"/>
            <a:ext cx="4595813" cy="2708543"/>
          </a:xfrm>
          <a:prstGeom prst="rect">
            <a:avLst/>
          </a:prstGeom>
        </p:spPr>
      </p:pic>
      <p:pic>
        <p:nvPicPr>
          <p:cNvPr id="5" name="Picture 4" descr="Untitled 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291942" y="5208033"/>
            <a:ext cx="2585358" cy="182776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77000" y="5969000"/>
            <a:ext cx="1790700" cy="10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1" descr="Slide2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5969000"/>
            <a:ext cx="9144000" cy="88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3" descr="Slide2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5969000"/>
            <a:ext cx="9144000" cy="88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1" descr="Slide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5969000"/>
            <a:ext cx="9144000" cy="88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1" descr="Slide2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25500" y="-2"/>
            <a:ext cx="11722100" cy="879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451" y="0"/>
            <a:ext cx="5172449" cy="6897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1" descr="Slide1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1" descr="Slide3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1" descr="Slide4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58800" y="-254000"/>
            <a:ext cx="10312400" cy="773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ift_out_fin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2826"/>
            <a:ext cx="9144000" cy="5091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oulouse_Parcelles de mémoire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l="15709" t="19717" r="8614" b="19800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 l="15709" t="19717" r="8614" b="19800"/>
              <a:stretch>
                <a:fillRect/>
              </a:stretch>
            </p:blipFill>
          </mc:Fallback>
        </mc:AlternateContent>
        <p:spPr>
          <a:xfrm>
            <a:off x="2" y="0"/>
            <a:ext cx="9143998" cy="73081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1" descr="Slide4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7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1" descr="Slide1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8288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Untitled 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6291942" y="5208033"/>
            <a:ext cx="2585358" cy="18277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77000" y="5969000"/>
            <a:ext cx="1790700" cy="10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502400" y="-8763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 descr="pc-6-vue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84848" cy="5358384"/>
          </a:xfrm>
          <a:prstGeom prst="rect">
            <a:avLst/>
          </a:prstGeom>
        </p:spPr>
      </p:pic>
      <p:pic>
        <p:nvPicPr>
          <p:cNvPr id="14" name="Picture 13" descr="pc-6-vue_1_ma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6513" y="0"/>
            <a:ext cx="2337487" cy="2882900"/>
          </a:xfrm>
          <a:prstGeom prst="rect">
            <a:avLst/>
          </a:prstGeom>
        </p:spPr>
      </p:pic>
      <p:pic>
        <p:nvPicPr>
          <p:cNvPr id="7" name="Picture 6" descr="Untitled 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291942" y="5208033"/>
            <a:ext cx="2585358" cy="182776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77000" y="5969000"/>
            <a:ext cx="1790700" cy="10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502400" y="-8763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7" name="Picture 6" descr="pc-6-vue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86563" cy="5393055"/>
          </a:xfrm>
          <a:prstGeom prst="rect">
            <a:avLst/>
          </a:prstGeom>
        </p:spPr>
      </p:pic>
      <p:pic>
        <p:nvPicPr>
          <p:cNvPr id="8" name="Picture 7" descr="pc-6-vue_2_ma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563" y="0"/>
            <a:ext cx="2477185" cy="3060699"/>
          </a:xfrm>
          <a:prstGeom prst="rect">
            <a:avLst/>
          </a:prstGeom>
        </p:spPr>
      </p:pic>
      <p:pic>
        <p:nvPicPr>
          <p:cNvPr id="10" name="Picture 9" descr="Untitled 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291942" y="5208033"/>
            <a:ext cx="2585358" cy="182776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477000" y="5969000"/>
            <a:ext cx="1790700" cy="10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502400" y="-8763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7" name="Picture 6" descr="pc-6-vue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400" y="-38100"/>
            <a:ext cx="6845943" cy="5346700"/>
          </a:xfrm>
          <a:prstGeom prst="rect">
            <a:avLst/>
          </a:prstGeom>
        </p:spPr>
      </p:pic>
      <p:pic>
        <p:nvPicPr>
          <p:cNvPr id="8" name="Picture 7" descr="pc-6-vue_3_ma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9603" y="-25400"/>
            <a:ext cx="2404397" cy="2981453"/>
          </a:xfrm>
          <a:prstGeom prst="rect">
            <a:avLst/>
          </a:prstGeom>
        </p:spPr>
      </p:pic>
      <p:pic>
        <p:nvPicPr>
          <p:cNvPr id="10" name="Picture 9" descr="Untitled 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291942" y="5208033"/>
            <a:ext cx="2585358" cy="182776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477000" y="5969000"/>
            <a:ext cx="1790700" cy="10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1" descr="Slide3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13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1" descr="Slide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652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Untitled 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6291942" y="5208033"/>
            <a:ext cx="2585358" cy="18277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77000" y="5969000"/>
            <a:ext cx="1790700" cy="10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4 Sloped Space-road_reduc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76800" cy="6858000"/>
          </a:xfrm>
          <a:prstGeom prst="rect">
            <a:avLst/>
          </a:prstGeom>
        </p:spPr>
      </p:pic>
      <p:pic>
        <p:nvPicPr>
          <p:cNvPr id="6" name="Picture 5" descr="Untitled 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6291942" y="5208033"/>
            <a:ext cx="2585358" cy="18277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77000" y="5969000"/>
            <a:ext cx="1790700" cy="10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05 Sloped Space-no road_reduced 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146550" cy="6858000"/>
          </a:xfrm>
          <a:prstGeom prst="rect">
            <a:avLst/>
          </a:prstGeom>
        </p:spPr>
      </p:pic>
      <p:pic>
        <p:nvPicPr>
          <p:cNvPr id="6" name="Picture 5" descr="Untitled 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6291942" y="5208033"/>
            <a:ext cx="2585358" cy="18277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77000" y="5969000"/>
            <a:ext cx="1790700" cy="10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3" descr="Slide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rtho 1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3622675"/>
          </a:xfrm>
          <a:prstGeom prst="rect">
            <a:avLst/>
          </a:prstGeom>
        </p:spPr>
      </p:pic>
      <p:pic>
        <p:nvPicPr>
          <p:cNvPr id="5" name="Picture 4" descr="PANORAM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11" y="4260850"/>
            <a:ext cx="6149390" cy="2758685"/>
          </a:xfrm>
          <a:prstGeom prst="rect">
            <a:avLst/>
          </a:prstGeom>
        </p:spPr>
      </p:pic>
      <p:pic>
        <p:nvPicPr>
          <p:cNvPr id="6" name="Picture 5" descr="Untitled 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291942" y="5208033"/>
            <a:ext cx="2585358" cy="18277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77000" y="5969000"/>
            <a:ext cx="1790700" cy="10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01 Plan_reduced 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146550" cy="6858000"/>
          </a:xfrm>
          <a:prstGeom prst="rect">
            <a:avLst/>
          </a:prstGeom>
        </p:spPr>
      </p:pic>
      <p:pic>
        <p:nvPicPr>
          <p:cNvPr id="6" name="Picture 5" descr="01 Brick Screen with pergola_reduc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578" y="2908300"/>
            <a:ext cx="5000422" cy="2883924"/>
          </a:xfrm>
          <a:prstGeom prst="rect">
            <a:avLst/>
          </a:prstGeom>
        </p:spPr>
      </p:pic>
      <p:pic>
        <p:nvPicPr>
          <p:cNvPr id="7" name="Picture 6" descr="Untitled 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291942" y="5208033"/>
            <a:ext cx="2585358" cy="182776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77000" y="5969000"/>
            <a:ext cx="1790700" cy="10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2 Plan_reduced 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146550" cy="6858000"/>
          </a:xfrm>
          <a:prstGeom prst="rect">
            <a:avLst/>
          </a:prstGeom>
        </p:spPr>
      </p:pic>
      <p:pic>
        <p:nvPicPr>
          <p:cNvPr id="5" name="Picture 4" descr="02 Pergola_reduc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1335" y="2895600"/>
            <a:ext cx="5022665" cy="2897188"/>
          </a:xfrm>
          <a:prstGeom prst="rect">
            <a:avLst/>
          </a:prstGeom>
        </p:spPr>
      </p:pic>
      <p:pic>
        <p:nvPicPr>
          <p:cNvPr id="6" name="Picture 5" descr="Untitled 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291942" y="5208033"/>
            <a:ext cx="2585358" cy="18277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77000" y="5969000"/>
            <a:ext cx="1790700" cy="10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3 Zone A2 Plan-Water Shoots_reduc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146550" cy="6858000"/>
          </a:xfrm>
          <a:prstGeom prst="rect">
            <a:avLst/>
          </a:prstGeom>
        </p:spPr>
      </p:pic>
      <p:pic>
        <p:nvPicPr>
          <p:cNvPr id="5" name="Picture 4" descr="03 Water Wall Elevation_reduc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3332" y="2895599"/>
            <a:ext cx="5010668" cy="2889833"/>
          </a:xfrm>
          <a:prstGeom prst="rect">
            <a:avLst/>
          </a:prstGeom>
        </p:spPr>
      </p:pic>
      <p:pic>
        <p:nvPicPr>
          <p:cNvPr id="6" name="Picture 5" descr="60771-225x300-Fountain_wate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563" y="0"/>
            <a:ext cx="2357437" cy="3143249"/>
          </a:xfrm>
          <a:prstGeom prst="rect">
            <a:avLst/>
          </a:prstGeom>
        </p:spPr>
      </p:pic>
      <p:pic>
        <p:nvPicPr>
          <p:cNvPr id="7" name="Picture 6" descr="Untitled 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6291942" y="5208033"/>
            <a:ext cx="2585358" cy="182776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77000" y="5969000"/>
            <a:ext cx="1790700" cy="10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1" descr="Slide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828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5sk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1280" y="635000"/>
            <a:ext cx="3849365" cy="2616200"/>
          </a:xfrm>
          <a:prstGeom prst="rect">
            <a:avLst/>
          </a:prstGeom>
          <a:noFill/>
        </p:spPr>
      </p:pic>
      <p:pic>
        <p:nvPicPr>
          <p:cNvPr id="5" name="Picture 4" descr="Untitled 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291942" y="5208033"/>
            <a:ext cx="2585358" cy="18277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77000" y="5969000"/>
            <a:ext cx="1790700" cy="10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1" descr="Slide0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itle 1"/>
          <p:cNvSpPr>
            <a:spLocks noGrp="1"/>
          </p:cNvSpPr>
          <p:nvPr>
            <p:ph type="title"/>
          </p:nvPr>
        </p:nvSpPr>
        <p:spPr>
          <a:xfrm>
            <a:off x="381000" y="1811338"/>
            <a:ext cx="8229600" cy="1143000"/>
          </a:xfrm>
        </p:spPr>
        <p:txBody>
          <a:bodyPr/>
          <a:lstStyle/>
          <a:p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98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19812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400" y="1143000"/>
            <a:ext cx="9173633" cy="688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3" descr="cathedral_interio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8269" y="1"/>
            <a:ext cx="5165481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5900" y="-1"/>
            <a:ext cx="3835399" cy="68550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1005 GOOGLE EAR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94001" y="-711136"/>
            <a:ext cx="12043091" cy="76072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8B0D0F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4788</TotalTime>
  <Words>2</Words>
  <Application>Microsoft Macintosh PowerPoint</Application>
  <PresentationFormat>On-screen Show (4:3)</PresentationFormat>
  <Paragraphs>1</Paragraphs>
  <Slides>44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</vt:vector>
  </TitlesOfParts>
  <Company>mac12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 Ga</dc:creator>
  <cp:lastModifiedBy>mac06</cp:lastModifiedBy>
  <cp:revision>128</cp:revision>
  <cp:lastPrinted>2010-11-25T15:28:52Z</cp:lastPrinted>
  <dcterms:created xsi:type="dcterms:W3CDTF">2012-01-10T10:38:46Z</dcterms:created>
  <dcterms:modified xsi:type="dcterms:W3CDTF">2012-01-10T17:40:17Z</dcterms:modified>
</cp:coreProperties>
</file>