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3" r:id="rId3"/>
    <p:sldMasterId id="21474836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7" r:id="rId6"/>
    <p:sldId id="319" r:id="rId7"/>
    <p:sldId id="331" r:id="rId8"/>
    <p:sldId id="325" r:id="rId9"/>
    <p:sldId id="282" r:id="rId10"/>
    <p:sldId id="270" r:id="rId11"/>
    <p:sldId id="318" r:id="rId12"/>
    <p:sldId id="301" r:id="rId13"/>
    <p:sldId id="320" r:id="rId14"/>
    <p:sldId id="321" r:id="rId15"/>
    <p:sldId id="322" r:id="rId16"/>
    <p:sldId id="323" r:id="rId17"/>
    <p:sldId id="324" r:id="rId18"/>
    <p:sldId id="327" r:id="rId19"/>
    <p:sldId id="328" r:id="rId20"/>
    <p:sldId id="330" r:id="rId21"/>
    <p:sldId id="278" r:id="rId22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MERTINY" initials="NM" lastIdx="1" clrIdx="0">
    <p:extLst>
      <p:ext uri="{19B8F6BF-5375-455C-9EA6-DF929625EA0E}">
        <p15:presenceInfo xmlns:p15="http://schemas.microsoft.com/office/powerpoint/2012/main" userId="S-1-5-21-3578475232-3819614856-2404772047-7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590"/>
    <a:srgbClr val="FFCC00"/>
    <a:srgbClr val="FFFF00"/>
    <a:srgbClr val="E7D9DE"/>
    <a:srgbClr val="DB0916"/>
    <a:srgbClr val="B97B3D"/>
    <a:srgbClr val="7A1804"/>
    <a:srgbClr val="47008E"/>
    <a:srgbClr val="9D52D6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80837" autoAdjust="0"/>
  </p:normalViewPr>
  <p:slideViewPr>
    <p:cSldViewPr showGuides="1">
      <p:cViewPr varScale="1">
        <p:scale>
          <a:sx n="54" d="100"/>
          <a:sy n="54" d="100"/>
        </p:scale>
        <p:origin x="13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02FF5-E3DA-47A3-9B40-9ACCD45176E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D1DE9F-00A1-4899-B910-2276BCE8C6AA}">
      <dgm:prSet phldrT="[Texte]"/>
      <dgm:spPr/>
      <dgm:t>
        <a:bodyPr/>
        <a:lstStyle/>
        <a:p>
          <a:r>
            <a:rPr lang="fr-FR" dirty="0" err="1"/>
            <a:t>Starting</a:t>
          </a:r>
          <a:r>
            <a:rPr lang="fr-FR" dirty="0"/>
            <a:t> Grant</a:t>
          </a:r>
        </a:p>
      </dgm:t>
    </dgm:pt>
    <dgm:pt modelId="{DB5BE459-AE75-43A7-86E3-D13AD844C615}" type="parTrans" cxnId="{9C824B9E-5856-4DAF-9F70-306291DE292D}">
      <dgm:prSet/>
      <dgm:spPr/>
      <dgm:t>
        <a:bodyPr/>
        <a:lstStyle/>
        <a:p>
          <a:endParaRPr lang="fr-FR"/>
        </a:p>
      </dgm:t>
    </dgm:pt>
    <dgm:pt modelId="{7DEEFE11-DE0A-4F9A-9FA2-651A3C7AAE5B}" type="sibTrans" cxnId="{9C824B9E-5856-4DAF-9F70-306291DE292D}">
      <dgm:prSet/>
      <dgm:spPr/>
      <dgm:t>
        <a:bodyPr/>
        <a:lstStyle/>
        <a:p>
          <a:endParaRPr lang="fr-FR"/>
        </a:p>
      </dgm:t>
    </dgm:pt>
    <dgm:pt modelId="{011E7D11-11DE-45E4-89C2-3659F105692E}">
      <dgm:prSet phldrT="[Texte]" custT="1"/>
      <dgm:spPr/>
      <dgm:t>
        <a:bodyPr/>
        <a:lstStyle/>
        <a:p>
          <a:r>
            <a:rPr lang="fr-FR" sz="1800" dirty="0"/>
            <a:t>Entre 2 et 7 ans post thèse</a:t>
          </a:r>
        </a:p>
      </dgm:t>
    </dgm:pt>
    <dgm:pt modelId="{6BB853C5-5007-42A0-8B33-AE221A6CD3FC}" type="parTrans" cxnId="{DEB06A87-E591-4081-B02D-4C99B7E4773B}">
      <dgm:prSet/>
      <dgm:spPr/>
      <dgm:t>
        <a:bodyPr/>
        <a:lstStyle/>
        <a:p>
          <a:endParaRPr lang="fr-FR"/>
        </a:p>
      </dgm:t>
    </dgm:pt>
    <dgm:pt modelId="{87C66C74-875C-4C1B-8C48-19B71C1AAA55}" type="sibTrans" cxnId="{DEB06A87-E591-4081-B02D-4C99B7E4773B}">
      <dgm:prSet/>
      <dgm:spPr/>
      <dgm:t>
        <a:bodyPr/>
        <a:lstStyle/>
        <a:p>
          <a:endParaRPr lang="fr-FR"/>
        </a:p>
      </dgm:t>
    </dgm:pt>
    <dgm:pt modelId="{F3CCA0ED-F792-4A05-BD62-F52C76A6C372}">
      <dgm:prSet phldrT="[Texte]" custT="1"/>
      <dgm:spPr/>
      <dgm:t>
        <a:bodyPr/>
        <a:lstStyle/>
        <a:p>
          <a:r>
            <a:rPr lang="fr-FR" sz="1800" dirty="0"/>
            <a:t>1,5 M€ max.</a:t>
          </a:r>
        </a:p>
      </dgm:t>
    </dgm:pt>
    <dgm:pt modelId="{95905A5A-ECEC-4D78-8BC9-3799319F275C}" type="parTrans" cxnId="{C88E54E1-E183-4294-8B92-9DBC7E36B5F7}">
      <dgm:prSet/>
      <dgm:spPr/>
      <dgm:t>
        <a:bodyPr/>
        <a:lstStyle/>
        <a:p>
          <a:endParaRPr lang="fr-FR"/>
        </a:p>
      </dgm:t>
    </dgm:pt>
    <dgm:pt modelId="{AD853888-C151-492B-B673-408C50A29E2C}" type="sibTrans" cxnId="{C88E54E1-E183-4294-8B92-9DBC7E36B5F7}">
      <dgm:prSet/>
      <dgm:spPr/>
      <dgm:t>
        <a:bodyPr/>
        <a:lstStyle/>
        <a:p>
          <a:endParaRPr lang="fr-FR"/>
        </a:p>
      </dgm:t>
    </dgm:pt>
    <dgm:pt modelId="{6B0068D6-43F2-4507-BE91-6FD6E6BC91FE}">
      <dgm:prSet phldrT="[Texte]"/>
      <dgm:spPr/>
      <dgm:t>
        <a:bodyPr/>
        <a:lstStyle/>
        <a:p>
          <a:r>
            <a:rPr lang="fr-FR" dirty="0" err="1"/>
            <a:t>Consolidator</a:t>
          </a:r>
          <a:r>
            <a:rPr lang="fr-FR" dirty="0"/>
            <a:t> Grant</a:t>
          </a:r>
        </a:p>
      </dgm:t>
    </dgm:pt>
    <dgm:pt modelId="{D8D91672-7033-4D1D-9CFB-6DDB47D86D8B}" type="parTrans" cxnId="{1C067623-FAFD-42C7-80DE-AD56CE23A7C4}">
      <dgm:prSet/>
      <dgm:spPr/>
      <dgm:t>
        <a:bodyPr/>
        <a:lstStyle/>
        <a:p>
          <a:endParaRPr lang="fr-FR"/>
        </a:p>
      </dgm:t>
    </dgm:pt>
    <dgm:pt modelId="{735BADE8-3974-4766-8BB5-A388F1018F30}" type="sibTrans" cxnId="{1C067623-FAFD-42C7-80DE-AD56CE23A7C4}">
      <dgm:prSet/>
      <dgm:spPr/>
      <dgm:t>
        <a:bodyPr/>
        <a:lstStyle/>
        <a:p>
          <a:endParaRPr lang="fr-FR"/>
        </a:p>
      </dgm:t>
    </dgm:pt>
    <dgm:pt modelId="{C97A02E6-10EC-44C4-8A2B-03CFDB37E615}">
      <dgm:prSet phldrT="[Texte]" custT="1"/>
      <dgm:spPr/>
      <dgm:t>
        <a:bodyPr/>
        <a:lstStyle/>
        <a:p>
          <a:r>
            <a:rPr lang="fr-FR" sz="1800" dirty="0"/>
            <a:t>Entre 8 et 12 ans post thèse</a:t>
          </a:r>
        </a:p>
      </dgm:t>
    </dgm:pt>
    <dgm:pt modelId="{CED3CB35-ACAE-4DB0-B280-4AC9FEF2A9DC}" type="parTrans" cxnId="{D0B77F25-9F25-4DE7-8130-4C2929E83A28}">
      <dgm:prSet/>
      <dgm:spPr/>
      <dgm:t>
        <a:bodyPr/>
        <a:lstStyle/>
        <a:p>
          <a:endParaRPr lang="fr-FR"/>
        </a:p>
      </dgm:t>
    </dgm:pt>
    <dgm:pt modelId="{FF677585-71FA-4919-92E1-864FE1835D11}" type="sibTrans" cxnId="{D0B77F25-9F25-4DE7-8130-4C2929E83A28}">
      <dgm:prSet/>
      <dgm:spPr/>
      <dgm:t>
        <a:bodyPr/>
        <a:lstStyle/>
        <a:p>
          <a:endParaRPr lang="fr-FR"/>
        </a:p>
      </dgm:t>
    </dgm:pt>
    <dgm:pt modelId="{EDBED90F-AAB5-47F9-912F-132FEE382F90}">
      <dgm:prSet phldrT="[Texte]" custT="1"/>
      <dgm:spPr/>
      <dgm:t>
        <a:bodyPr/>
        <a:lstStyle/>
        <a:p>
          <a:r>
            <a:rPr lang="fr-FR" sz="1800" dirty="0"/>
            <a:t>2 M€ max.</a:t>
          </a:r>
        </a:p>
      </dgm:t>
    </dgm:pt>
    <dgm:pt modelId="{2CE2F44B-0FA5-4D4B-9A12-5C9C9580570D}" type="parTrans" cxnId="{643F58FB-7B1C-4C3A-816B-8E6F4D178EE6}">
      <dgm:prSet/>
      <dgm:spPr/>
      <dgm:t>
        <a:bodyPr/>
        <a:lstStyle/>
        <a:p>
          <a:endParaRPr lang="fr-FR"/>
        </a:p>
      </dgm:t>
    </dgm:pt>
    <dgm:pt modelId="{6C49101D-9D4E-4FE2-BFCD-DA1B4371B4C3}" type="sibTrans" cxnId="{643F58FB-7B1C-4C3A-816B-8E6F4D178EE6}">
      <dgm:prSet/>
      <dgm:spPr/>
      <dgm:t>
        <a:bodyPr/>
        <a:lstStyle/>
        <a:p>
          <a:endParaRPr lang="fr-FR"/>
        </a:p>
      </dgm:t>
    </dgm:pt>
    <dgm:pt modelId="{CA3176BD-59A7-40BE-835A-28A44ED8675C}">
      <dgm:prSet phldrT="[Texte]"/>
      <dgm:spPr/>
      <dgm:t>
        <a:bodyPr/>
        <a:lstStyle/>
        <a:p>
          <a:r>
            <a:rPr lang="fr-FR" dirty="0"/>
            <a:t>Advanced Grant</a:t>
          </a:r>
        </a:p>
      </dgm:t>
    </dgm:pt>
    <dgm:pt modelId="{97026C19-0ECA-4EE6-B3FF-88ABBD515E76}" type="parTrans" cxnId="{9BDFBF96-CEC2-4DC6-8B2B-4343EF06861C}">
      <dgm:prSet/>
      <dgm:spPr/>
      <dgm:t>
        <a:bodyPr/>
        <a:lstStyle/>
        <a:p>
          <a:endParaRPr lang="fr-FR"/>
        </a:p>
      </dgm:t>
    </dgm:pt>
    <dgm:pt modelId="{B7F2CC83-B52E-4343-8452-B97DCFE31EC8}" type="sibTrans" cxnId="{9BDFBF96-CEC2-4DC6-8B2B-4343EF06861C}">
      <dgm:prSet/>
      <dgm:spPr/>
      <dgm:t>
        <a:bodyPr/>
        <a:lstStyle/>
        <a:p>
          <a:endParaRPr lang="fr-FR"/>
        </a:p>
      </dgm:t>
    </dgm:pt>
    <dgm:pt modelId="{BA133B65-BEA3-4773-B5FE-F641155A4D23}">
      <dgm:prSet phldrT="[Texte]" custT="1"/>
      <dgm:spPr/>
      <dgm:t>
        <a:bodyPr/>
        <a:lstStyle/>
        <a:p>
          <a:r>
            <a:rPr lang="fr-FR" sz="1800" dirty="0"/>
            <a:t>Chercheurs confirmés</a:t>
          </a:r>
        </a:p>
      </dgm:t>
    </dgm:pt>
    <dgm:pt modelId="{DF0240F2-2DE6-4A68-BEC3-27D777C388E7}" type="parTrans" cxnId="{283F89A1-6F58-42F8-B55F-BE735C1E7F95}">
      <dgm:prSet/>
      <dgm:spPr/>
      <dgm:t>
        <a:bodyPr/>
        <a:lstStyle/>
        <a:p>
          <a:endParaRPr lang="fr-FR"/>
        </a:p>
      </dgm:t>
    </dgm:pt>
    <dgm:pt modelId="{4B0F495D-E2AA-4456-A06C-808CB4652C14}" type="sibTrans" cxnId="{283F89A1-6F58-42F8-B55F-BE735C1E7F95}">
      <dgm:prSet/>
      <dgm:spPr/>
      <dgm:t>
        <a:bodyPr/>
        <a:lstStyle/>
        <a:p>
          <a:endParaRPr lang="fr-FR"/>
        </a:p>
      </dgm:t>
    </dgm:pt>
    <dgm:pt modelId="{41C863CA-8569-406E-94C7-DB0C54C8EC08}">
      <dgm:prSet/>
      <dgm:spPr/>
      <dgm:t>
        <a:bodyPr/>
        <a:lstStyle/>
        <a:p>
          <a:r>
            <a:rPr lang="fr-FR" dirty="0" err="1"/>
            <a:t>Synergy</a:t>
          </a:r>
          <a:r>
            <a:rPr lang="fr-FR" dirty="0"/>
            <a:t> Grant</a:t>
          </a:r>
        </a:p>
      </dgm:t>
    </dgm:pt>
    <dgm:pt modelId="{6C123F99-5EA3-47EF-B80D-956DB51162E2}" type="parTrans" cxnId="{590A7F7D-43D2-4E37-9312-508DDED159A5}">
      <dgm:prSet/>
      <dgm:spPr/>
      <dgm:t>
        <a:bodyPr/>
        <a:lstStyle/>
        <a:p>
          <a:endParaRPr lang="fr-FR"/>
        </a:p>
      </dgm:t>
    </dgm:pt>
    <dgm:pt modelId="{19FEF536-5377-409B-93B0-8DCF405AEA7C}" type="sibTrans" cxnId="{590A7F7D-43D2-4E37-9312-508DDED159A5}">
      <dgm:prSet/>
      <dgm:spPr/>
      <dgm:t>
        <a:bodyPr/>
        <a:lstStyle/>
        <a:p>
          <a:endParaRPr lang="fr-FR"/>
        </a:p>
      </dgm:t>
    </dgm:pt>
    <dgm:pt modelId="{10632E1F-0A4F-45B2-9D66-A463EB74683A}">
      <dgm:prSet phldrT="[Texte]" custT="1"/>
      <dgm:spPr/>
      <dgm:t>
        <a:bodyPr/>
        <a:lstStyle/>
        <a:p>
          <a:r>
            <a:rPr lang="fr-FR" sz="1800" dirty="0"/>
            <a:t>Implication de 50% min.</a:t>
          </a:r>
        </a:p>
      </dgm:t>
    </dgm:pt>
    <dgm:pt modelId="{CCB9B5BF-974F-4C2C-842D-1677862F9E97}" type="parTrans" cxnId="{0C312E16-4ED1-4A4C-A34F-84B4E909451D}">
      <dgm:prSet/>
      <dgm:spPr/>
      <dgm:t>
        <a:bodyPr/>
        <a:lstStyle/>
        <a:p>
          <a:endParaRPr lang="fr-FR"/>
        </a:p>
      </dgm:t>
    </dgm:pt>
    <dgm:pt modelId="{D46E41F6-AED6-4DA0-BE54-965927841427}" type="sibTrans" cxnId="{0C312E16-4ED1-4A4C-A34F-84B4E909451D}">
      <dgm:prSet/>
      <dgm:spPr/>
      <dgm:t>
        <a:bodyPr/>
        <a:lstStyle/>
        <a:p>
          <a:endParaRPr lang="fr-FR"/>
        </a:p>
      </dgm:t>
    </dgm:pt>
    <dgm:pt modelId="{D512FD55-D0DD-456A-B8CF-0DF9462229E6}">
      <dgm:prSet phldrT="[Texte]" custT="1"/>
      <dgm:spPr/>
      <dgm:t>
        <a:bodyPr/>
        <a:lstStyle/>
        <a:p>
          <a:r>
            <a:rPr lang="fr-FR" sz="1800" dirty="0"/>
            <a:t>Implication de 40% min.</a:t>
          </a:r>
        </a:p>
      </dgm:t>
    </dgm:pt>
    <dgm:pt modelId="{3CF69A14-5F2E-47B6-BF7B-EDB0FCA3A38D}" type="parTrans" cxnId="{FB491C92-EF01-4FD4-8493-4E1C2121D04B}">
      <dgm:prSet/>
      <dgm:spPr/>
      <dgm:t>
        <a:bodyPr/>
        <a:lstStyle/>
        <a:p>
          <a:endParaRPr lang="fr-FR"/>
        </a:p>
      </dgm:t>
    </dgm:pt>
    <dgm:pt modelId="{7EDBC189-457B-4251-B9D1-7879F5B22A4D}" type="sibTrans" cxnId="{FB491C92-EF01-4FD4-8493-4E1C2121D04B}">
      <dgm:prSet/>
      <dgm:spPr/>
      <dgm:t>
        <a:bodyPr/>
        <a:lstStyle/>
        <a:p>
          <a:endParaRPr lang="fr-FR"/>
        </a:p>
      </dgm:t>
    </dgm:pt>
    <dgm:pt modelId="{00375DE5-C5BD-44D4-8E90-E798FC3ED1BD}">
      <dgm:prSet phldrT="[Texte]" custT="1"/>
      <dgm:spPr/>
      <dgm:t>
        <a:bodyPr/>
        <a:lstStyle/>
        <a:p>
          <a:r>
            <a:rPr lang="fr-FR" sz="1800" dirty="0"/>
            <a:t>5 ans max.</a:t>
          </a:r>
        </a:p>
      </dgm:t>
    </dgm:pt>
    <dgm:pt modelId="{98DB0490-809F-4ED1-9414-B1E11CD92E35}" type="parTrans" cxnId="{836F7379-C078-4689-818B-462B12E50BB1}">
      <dgm:prSet/>
      <dgm:spPr/>
      <dgm:t>
        <a:bodyPr/>
        <a:lstStyle/>
        <a:p>
          <a:endParaRPr lang="fr-FR"/>
        </a:p>
      </dgm:t>
    </dgm:pt>
    <dgm:pt modelId="{A9434FD2-2368-49AD-8289-B8920A7179A5}" type="sibTrans" cxnId="{836F7379-C078-4689-818B-462B12E50BB1}">
      <dgm:prSet/>
      <dgm:spPr/>
      <dgm:t>
        <a:bodyPr/>
        <a:lstStyle/>
        <a:p>
          <a:endParaRPr lang="fr-FR"/>
        </a:p>
      </dgm:t>
    </dgm:pt>
    <dgm:pt modelId="{C4336016-D16C-48F0-88AA-28898DBC0F9B}">
      <dgm:prSet phldrT="[Texte]" custT="1"/>
      <dgm:spPr/>
      <dgm:t>
        <a:bodyPr/>
        <a:lstStyle/>
        <a:p>
          <a:r>
            <a:rPr lang="fr-FR" sz="1800" dirty="0"/>
            <a:t>5 ans max.</a:t>
          </a:r>
        </a:p>
      </dgm:t>
    </dgm:pt>
    <dgm:pt modelId="{A0CF3CB5-E3E2-4CD1-A2B9-2038A8CAED5A}" type="parTrans" cxnId="{AAF74383-4AF0-4737-8BD2-E62894E9ED4C}">
      <dgm:prSet/>
      <dgm:spPr/>
      <dgm:t>
        <a:bodyPr/>
        <a:lstStyle/>
        <a:p>
          <a:endParaRPr lang="fr-FR"/>
        </a:p>
      </dgm:t>
    </dgm:pt>
    <dgm:pt modelId="{A8D1BA22-7535-4DEF-A672-627121F7A3D2}" type="sibTrans" cxnId="{AAF74383-4AF0-4737-8BD2-E62894E9ED4C}">
      <dgm:prSet/>
      <dgm:spPr/>
      <dgm:t>
        <a:bodyPr/>
        <a:lstStyle/>
        <a:p>
          <a:endParaRPr lang="fr-FR"/>
        </a:p>
      </dgm:t>
    </dgm:pt>
    <dgm:pt modelId="{FEE56449-0968-49AF-831C-087025DBD91F}">
      <dgm:prSet custT="1"/>
      <dgm:spPr/>
      <dgm:t>
        <a:bodyPr/>
        <a:lstStyle/>
        <a:p>
          <a:r>
            <a:rPr lang="fr-FR" sz="1800" dirty="0"/>
            <a:t>2,5 M€ max.</a:t>
          </a:r>
        </a:p>
      </dgm:t>
    </dgm:pt>
    <dgm:pt modelId="{FE83B606-E15E-4C8F-9935-1F1E4AAC02E4}" type="parTrans" cxnId="{527A4293-6056-42C7-A0A2-CE0EC481C874}">
      <dgm:prSet/>
      <dgm:spPr/>
      <dgm:t>
        <a:bodyPr/>
        <a:lstStyle/>
        <a:p>
          <a:endParaRPr lang="fr-FR"/>
        </a:p>
      </dgm:t>
    </dgm:pt>
    <dgm:pt modelId="{33CFD8BC-2863-416D-A694-D31277277120}" type="sibTrans" cxnId="{527A4293-6056-42C7-A0A2-CE0EC481C874}">
      <dgm:prSet/>
      <dgm:spPr/>
      <dgm:t>
        <a:bodyPr/>
        <a:lstStyle/>
        <a:p>
          <a:endParaRPr lang="fr-FR"/>
        </a:p>
      </dgm:t>
    </dgm:pt>
    <dgm:pt modelId="{FA923A21-CE6C-449E-9B50-58D1528EFDCC}">
      <dgm:prSet custT="1"/>
      <dgm:spPr/>
      <dgm:t>
        <a:bodyPr/>
        <a:lstStyle/>
        <a:p>
          <a:r>
            <a:rPr lang="fr-FR" sz="1800" dirty="0"/>
            <a:t>5 ans max.</a:t>
          </a:r>
        </a:p>
      </dgm:t>
    </dgm:pt>
    <dgm:pt modelId="{7BE8FC6F-CB69-44A9-9EEB-7D2041D8F275}" type="parTrans" cxnId="{D4AD1884-C265-4C2B-A435-2FDB32AEF920}">
      <dgm:prSet/>
      <dgm:spPr/>
      <dgm:t>
        <a:bodyPr/>
        <a:lstStyle/>
        <a:p>
          <a:endParaRPr lang="fr-FR"/>
        </a:p>
      </dgm:t>
    </dgm:pt>
    <dgm:pt modelId="{C8C206CA-2614-4540-A0A2-C8497950C56B}" type="sibTrans" cxnId="{D4AD1884-C265-4C2B-A435-2FDB32AEF920}">
      <dgm:prSet/>
      <dgm:spPr/>
      <dgm:t>
        <a:bodyPr/>
        <a:lstStyle/>
        <a:p>
          <a:endParaRPr lang="fr-FR"/>
        </a:p>
      </dgm:t>
    </dgm:pt>
    <dgm:pt modelId="{C9753F74-30CA-471A-9697-7D5C727A3E1A}">
      <dgm:prSet custT="1"/>
      <dgm:spPr/>
      <dgm:t>
        <a:bodyPr/>
        <a:lstStyle/>
        <a:p>
          <a:r>
            <a:rPr lang="fr-FR" sz="1800" dirty="0"/>
            <a:t>Implication de 30% min.</a:t>
          </a:r>
        </a:p>
      </dgm:t>
    </dgm:pt>
    <dgm:pt modelId="{1B7B179B-3112-4F09-AF0A-2C2AF30C9313}" type="parTrans" cxnId="{E336505A-6D67-4B93-BB28-6534362A8535}">
      <dgm:prSet/>
      <dgm:spPr/>
      <dgm:t>
        <a:bodyPr/>
        <a:lstStyle/>
        <a:p>
          <a:endParaRPr lang="fr-FR"/>
        </a:p>
      </dgm:t>
    </dgm:pt>
    <dgm:pt modelId="{3C7EE915-DE6B-49A1-9DF0-CC7A50929EB1}" type="sibTrans" cxnId="{E336505A-6D67-4B93-BB28-6534362A8535}">
      <dgm:prSet/>
      <dgm:spPr/>
      <dgm:t>
        <a:bodyPr/>
        <a:lstStyle/>
        <a:p>
          <a:endParaRPr lang="fr-FR"/>
        </a:p>
      </dgm:t>
    </dgm:pt>
    <dgm:pt modelId="{373FA92D-BFB6-4143-8277-03F8EEF6EAC0}">
      <dgm:prSet/>
      <dgm:spPr/>
      <dgm:t>
        <a:bodyPr/>
        <a:lstStyle/>
        <a:p>
          <a:r>
            <a:rPr lang="fr-FR" dirty="0"/>
            <a:t>Proof-of-concept</a:t>
          </a:r>
        </a:p>
      </dgm:t>
    </dgm:pt>
    <dgm:pt modelId="{E3C4D6B7-962F-41FA-B6E0-B38C49BE933B}" type="parTrans" cxnId="{B4217BA3-B78A-47FF-B7CA-4B5583B7ECEA}">
      <dgm:prSet/>
      <dgm:spPr/>
      <dgm:t>
        <a:bodyPr/>
        <a:lstStyle/>
        <a:p>
          <a:endParaRPr lang="fr-FR"/>
        </a:p>
      </dgm:t>
    </dgm:pt>
    <dgm:pt modelId="{B03CE564-EEBB-4DA3-974F-1A80EA3DF91A}" type="sibTrans" cxnId="{B4217BA3-B78A-47FF-B7CA-4B5583B7ECEA}">
      <dgm:prSet/>
      <dgm:spPr/>
      <dgm:t>
        <a:bodyPr/>
        <a:lstStyle/>
        <a:p>
          <a:endParaRPr lang="fr-FR"/>
        </a:p>
      </dgm:t>
    </dgm:pt>
    <dgm:pt modelId="{ECC66A10-AB04-4787-8A70-6552F6E5BDB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800" dirty="0"/>
        </a:p>
      </dgm:t>
    </dgm:pt>
    <dgm:pt modelId="{558650A8-8EB8-42F0-91F9-DA380B6D10B5}" type="parTrans" cxnId="{63E6BE5C-5778-4638-83EE-FFAC2217670B}">
      <dgm:prSet/>
      <dgm:spPr/>
      <dgm:t>
        <a:bodyPr/>
        <a:lstStyle/>
        <a:p>
          <a:endParaRPr lang="fr-FR"/>
        </a:p>
      </dgm:t>
    </dgm:pt>
    <dgm:pt modelId="{3054E7B0-BD1B-4D86-A913-9F2FBEC6A5CD}" type="sibTrans" cxnId="{63E6BE5C-5778-4638-83EE-FFAC2217670B}">
      <dgm:prSet/>
      <dgm:spPr/>
      <dgm:t>
        <a:bodyPr/>
        <a:lstStyle/>
        <a:p>
          <a:endParaRPr lang="fr-FR"/>
        </a:p>
      </dgm:t>
    </dgm:pt>
    <dgm:pt modelId="{A66EBEE9-BC6C-4A1D-A655-47FFA2F38492}" type="pres">
      <dgm:prSet presAssocID="{B7602FF5-E3DA-47A3-9B40-9ACCD45176E6}" presName="Name0" presStyleCnt="0">
        <dgm:presLayoutVars>
          <dgm:dir/>
          <dgm:animLvl val="lvl"/>
          <dgm:resizeHandles val="exact"/>
        </dgm:presLayoutVars>
      </dgm:prSet>
      <dgm:spPr/>
    </dgm:pt>
    <dgm:pt modelId="{3B7B12B1-909E-4C2E-A404-7FAA1FE91442}" type="pres">
      <dgm:prSet presAssocID="{4AD1DE9F-00A1-4899-B910-2276BCE8C6AA}" presName="composite" presStyleCnt="0"/>
      <dgm:spPr/>
    </dgm:pt>
    <dgm:pt modelId="{733911E1-6307-4B58-9AAE-8F7FD6761134}" type="pres">
      <dgm:prSet presAssocID="{4AD1DE9F-00A1-4899-B910-2276BCE8C6A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B5647530-1CDA-47D6-A65B-4D53401B1760}" type="pres">
      <dgm:prSet presAssocID="{4AD1DE9F-00A1-4899-B910-2276BCE8C6AA}" presName="desTx" presStyleLbl="alignAccFollowNode1" presStyleIdx="0" presStyleCnt="5">
        <dgm:presLayoutVars>
          <dgm:bulletEnabled val="1"/>
        </dgm:presLayoutVars>
      </dgm:prSet>
      <dgm:spPr/>
    </dgm:pt>
    <dgm:pt modelId="{C9A986A2-6800-4BDE-AAC7-82699B6F92A3}" type="pres">
      <dgm:prSet presAssocID="{7DEEFE11-DE0A-4F9A-9FA2-651A3C7AAE5B}" presName="space" presStyleCnt="0"/>
      <dgm:spPr/>
    </dgm:pt>
    <dgm:pt modelId="{4F7282D6-5DE9-4CB5-976E-3EDC6AC8F8D6}" type="pres">
      <dgm:prSet presAssocID="{6B0068D6-43F2-4507-BE91-6FD6E6BC91FE}" presName="composite" presStyleCnt="0"/>
      <dgm:spPr/>
    </dgm:pt>
    <dgm:pt modelId="{D232E6FC-8633-437A-9794-186A79AC09AE}" type="pres">
      <dgm:prSet presAssocID="{6B0068D6-43F2-4507-BE91-6FD6E6BC91F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32206E0-9FB9-4DC4-BC3C-A529FD5F9060}" type="pres">
      <dgm:prSet presAssocID="{6B0068D6-43F2-4507-BE91-6FD6E6BC91FE}" presName="desTx" presStyleLbl="alignAccFollowNode1" presStyleIdx="1" presStyleCnt="5">
        <dgm:presLayoutVars>
          <dgm:bulletEnabled val="1"/>
        </dgm:presLayoutVars>
      </dgm:prSet>
      <dgm:spPr/>
    </dgm:pt>
    <dgm:pt modelId="{4EB0F895-7C57-48FF-83F1-BEEC15AE0DEB}" type="pres">
      <dgm:prSet presAssocID="{735BADE8-3974-4766-8BB5-A388F1018F30}" presName="space" presStyleCnt="0"/>
      <dgm:spPr/>
    </dgm:pt>
    <dgm:pt modelId="{C1E0A9F7-E9AD-478F-9950-3E07461A0480}" type="pres">
      <dgm:prSet presAssocID="{CA3176BD-59A7-40BE-835A-28A44ED8675C}" presName="composite" presStyleCnt="0"/>
      <dgm:spPr/>
    </dgm:pt>
    <dgm:pt modelId="{4799E4B9-7C3D-4344-ABEC-A83A98BC1298}" type="pres">
      <dgm:prSet presAssocID="{CA3176BD-59A7-40BE-835A-28A44ED8675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247AF2A-E3CC-461F-98AD-99E42A680E25}" type="pres">
      <dgm:prSet presAssocID="{CA3176BD-59A7-40BE-835A-28A44ED8675C}" presName="desTx" presStyleLbl="alignAccFollowNode1" presStyleIdx="2" presStyleCnt="5">
        <dgm:presLayoutVars>
          <dgm:bulletEnabled val="1"/>
        </dgm:presLayoutVars>
      </dgm:prSet>
      <dgm:spPr/>
    </dgm:pt>
    <dgm:pt modelId="{C14ACA3E-F2D5-4F4D-BD1F-55DA634B4135}" type="pres">
      <dgm:prSet presAssocID="{B7F2CC83-B52E-4343-8452-B97DCFE31EC8}" presName="space" presStyleCnt="0"/>
      <dgm:spPr/>
    </dgm:pt>
    <dgm:pt modelId="{38AFE4A0-0EE1-4354-9899-2AA7F0BAFD23}" type="pres">
      <dgm:prSet presAssocID="{41C863CA-8569-406E-94C7-DB0C54C8EC08}" presName="composite" presStyleCnt="0"/>
      <dgm:spPr/>
    </dgm:pt>
    <dgm:pt modelId="{F46B28F0-8067-47EE-BF84-B30484E21CEB}" type="pres">
      <dgm:prSet presAssocID="{41C863CA-8569-406E-94C7-DB0C54C8EC0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2222CD4-2036-4FF6-82CB-1DF1E5F84BC9}" type="pres">
      <dgm:prSet presAssocID="{41C863CA-8569-406E-94C7-DB0C54C8EC08}" presName="desTx" presStyleLbl="alignAccFollowNode1" presStyleIdx="3" presStyleCnt="5">
        <dgm:presLayoutVars>
          <dgm:bulletEnabled val="1"/>
        </dgm:presLayoutVars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D1134050-9D2C-4113-8034-13A6FC600323}" type="pres">
      <dgm:prSet presAssocID="{19FEF536-5377-409B-93B0-8DCF405AEA7C}" presName="space" presStyleCnt="0"/>
      <dgm:spPr/>
    </dgm:pt>
    <dgm:pt modelId="{E41D8753-CFD4-44D8-9E58-821FD7EE069F}" type="pres">
      <dgm:prSet presAssocID="{373FA92D-BFB6-4143-8277-03F8EEF6EAC0}" presName="composite" presStyleCnt="0"/>
      <dgm:spPr/>
    </dgm:pt>
    <dgm:pt modelId="{75856E77-2060-4DE3-BB89-07C1161AFD44}" type="pres">
      <dgm:prSet presAssocID="{373FA92D-BFB6-4143-8277-03F8EEF6EAC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53B15F0-EB85-4CD0-A664-66BC0722DFE2}" type="pres">
      <dgm:prSet presAssocID="{373FA92D-BFB6-4143-8277-03F8EEF6EAC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74A2703-8CCF-432B-849C-4DDB376B6DA9}" type="presOf" srcId="{00375DE5-C5BD-44D4-8E90-E798FC3ED1BD}" destId="{B5647530-1CDA-47D6-A65B-4D53401B1760}" srcOrd="0" destOrd="2" presId="urn:microsoft.com/office/officeart/2005/8/layout/hList1"/>
    <dgm:cxn modelId="{01DB4608-2907-4BB7-A46C-9F98FE5F5353}" type="presOf" srcId="{ECC66A10-AB04-4787-8A70-6552F6E5BDB5}" destId="{353B15F0-EB85-4CD0-A664-66BC0722DFE2}" srcOrd="0" destOrd="0" presId="urn:microsoft.com/office/officeart/2005/8/layout/hList1"/>
    <dgm:cxn modelId="{CBF3040F-6842-485D-B13A-95C847F9623E}" type="presOf" srcId="{6B0068D6-43F2-4507-BE91-6FD6E6BC91FE}" destId="{D232E6FC-8633-437A-9794-186A79AC09AE}" srcOrd="0" destOrd="0" presId="urn:microsoft.com/office/officeart/2005/8/layout/hList1"/>
    <dgm:cxn modelId="{0C312E16-4ED1-4A4C-A34F-84B4E909451D}" srcId="{4AD1DE9F-00A1-4899-B910-2276BCE8C6AA}" destId="{10632E1F-0A4F-45B2-9D66-A463EB74683A}" srcOrd="3" destOrd="0" parTransId="{CCB9B5BF-974F-4C2C-842D-1677862F9E97}" sibTransId="{D46E41F6-AED6-4DA0-BE54-965927841427}"/>
    <dgm:cxn modelId="{3CCE4C16-CB60-42E0-88AE-98C4BFF54E0D}" type="presOf" srcId="{41C863CA-8569-406E-94C7-DB0C54C8EC08}" destId="{F46B28F0-8067-47EE-BF84-B30484E21CEB}" srcOrd="0" destOrd="0" presId="urn:microsoft.com/office/officeart/2005/8/layout/hList1"/>
    <dgm:cxn modelId="{E3FD2618-1045-4D8C-BA88-1EEDB2281BC1}" type="presOf" srcId="{EDBED90F-AAB5-47F9-912F-132FEE382F90}" destId="{E32206E0-9FB9-4DC4-BC3C-A529FD5F9060}" srcOrd="0" destOrd="1" presId="urn:microsoft.com/office/officeart/2005/8/layout/hList1"/>
    <dgm:cxn modelId="{90C6A721-26FF-4C78-82C2-D21A5E69CAE4}" type="presOf" srcId="{011E7D11-11DE-45E4-89C2-3659F105692E}" destId="{B5647530-1CDA-47D6-A65B-4D53401B1760}" srcOrd="0" destOrd="0" presId="urn:microsoft.com/office/officeart/2005/8/layout/hList1"/>
    <dgm:cxn modelId="{1C067623-FAFD-42C7-80DE-AD56CE23A7C4}" srcId="{B7602FF5-E3DA-47A3-9B40-9ACCD45176E6}" destId="{6B0068D6-43F2-4507-BE91-6FD6E6BC91FE}" srcOrd="1" destOrd="0" parTransId="{D8D91672-7033-4D1D-9CFB-6DDB47D86D8B}" sibTransId="{735BADE8-3974-4766-8BB5-A388F1018F30}"/>
    <dgm:cxn modelId="{D0B77F25-9F25-4DE7-8130-4C2929E83A28}" srcId="{6B0068D6-43F2-4507-BE91-6FD6E6BC91FE}" destId="{C97A02E6-10EC-44C4-8A2B-03CFDB37E615}" srcOrd="0" destOrd="0" parTransId="{CED3CB35-ACAE-4DB0-B280-4AC9FEF2A9DC}" sibTransId="{FF677585-71FA-4919-92E1-864FE1835D11}"/>
    <dgm:cxn modelId="{D27EC13F-298B-4810-983D-AC73E71CDF39}" type="presOf" srcId="{C97A02E6-10EC-44C4-8A2B-03CFDB37E615}" destId="{E32206E0-9FB9-4DC4-BC3C-A529FD5F9060}" srcOrd="0" destOrd="0" presId="urn:microsoft.com/office/officeart/2005/8/layout/hList1"/>
    <dgm:cxn modelId="{63E6BE5C-5778-4638-83EE-FFAC2217670B}" srcId="{373FA92D-BFB6-4143-8277-03F8EEF6EAC0}" destId="{ECC66A10-AB04-4787-8A70-6552F6E5BDB5}" srcOrd="0" destOrd="0" parTransId="{558650A8-8EB8-42F0-91F9-DA380B6D10B5}" sibTransId="{3054E7B0-BD1B-4D86-A913-9F2FBEC6A5CD}"/>
    <dgm:cxn modelId="{FBA8225F-7951-4C75-B630-64F09EDF7BCF}" type="presOf" srcId="{373FA92D-BFB6-4143-8277-03F8EEF6EAC0}" destId="{75856E77-2060-4DE3-BB89-07C1161AFD44}" srcOrd="0" destOrd="0" presId="urn:microsoft.com/office/officeart/2005/8/layout/hList1"/>
    <dgm:cxn modelId="{63BF3E44-E1BD-436C-AFE2-E594ACC5AB75}" type="presOf" srcId="{B7602FF5-E3DA-47A3-9B40-9ACCD45176E6}" destId="{A66EBEE9-BC6C-4A1D-A655-47FFA2F38492}" srcOrd="0" destOrd="0" presId="urn:microsoft.com/office/officeart/2005/8/layout/hList1"/>
    <dgm:cxn modelId="{29E32F4D-BABE-4D05-9FB5-A246F5CFE46A}" type="presOf" srcId="{D512FD55-D0DD-456A-B8CF-0DF9462229E6}" destId="{E32206E0-9FB9-4DC4-BC3C-A529FD5F9060}" srcOrd="0" destOrd="3" presId="urn:microsoft.com/office/officeart/2005/8/layout/hList1"/>
    <dgm:cxn modelId="{836F7379-C078-4689-818B-462B12E50BB1}" srcId="{4AD1DE9F-00A1-4899-B910-2276BCE8C6AA}" destId="{00375DE5-C5BD-44D4-8E90-E798FC3ED1BD}" srcOrd="2" destOrd="0" parTransId="{98DB0490-809F-4ED1-9414-B1E11CD92E35}" sibTransId="{A9434FD2-2368-49AD-8289-B8920A7179A5}"/>
    <dgm:cxn modelId="{E336505A-6D67-4B93-BB28-6534362A8535}" srcId="{CA3176BD-59A7-40BE-835A-28A44ED8675C}" destId="{C9753F74-30CA-471A-9697-7D5C727A3E1A}" srcOrd="3" destOrd="0" parTransId="{1B7B179B-3112-4F09-AF0A-2C2AF30C9313}" sibTransId="{3C7EE915-DE6B-49A1-9DF0-CC7A50929EB1}"/>
    <dgm:cxn modelId="{590A7F7D-43D2-4E37-9312-508DDED159A5}" srcId="{B7602FF5-E3DA-47A3-9B40-9ACCD45176E6}" destId="{41C863CA-8569-406E-94C7-DB0C54C8EC08}" srcOrd="3" destOrd="0" parTransId="{6C123F99-5EA3-47EF-B80D-956DB51162E2}" sibTransId="{19FEF536-5377-409B-93B0-8DCF405AEA7C}"/>
    <dgm:cxn modelId="{C3AE1680-5787-4892-B3CC-7C5A18BD9795}" type="presOf" srcId="{CA3176BD-59A7-40BE-835A-28A44ED8675C}" destId="{4799E4B9-7C3D-4344-ABEC-A83A98BC1298}" srcOrd="0" destOrd="0" presId="urn:microsoft.com/office/officeart/2005/8/layout/hList1"/>
    <dgm:cxn modelId="{196AEF81-D60C-44D7-A56C-03C2510BD368}" type="presOf" srcId="{F3CCA0ED-F792-4A05-BD62-F52C76A6C372}" destId="{B5647530-1CDA-47D6-A65B-4D53401B1760}" srcOrd="0" destOrd="1" presId="urn:microsoft.com/office/officeart/2005/8/layout/hList1"/>
    <dgm:cxn modelId="{AAF74383-4AF0-4737-8BD2-E62894E9ED4C}" srcId="{6B0068D6-43F2-4507-BE91-6FD6E6BC91FE}" destId="{C4336016-D16C-48F0-88AA-28898DBC0F9B}" srcOrd="2" destOrd="0" parTransId="{A0CF3CB5-E3E2-4CD1-A2B9-2038A8CAED5A}" sibTransId="{A8D1BA22-7535-4DEF-A672-627121F7A3D2}"/>
    <dgm:cxn modelId="{D4AD1884-C265-4C2B-A435-2FDB32AEF920}" srcId="{CA3176BD-59A7-40BE-835A-28A44ED8675C}" destId="{FA923A21-CE6C-449E-9B50-58D1528EFDCC}" srcOrd="2" destOrd="0" parTransId="{7BE8FC6F-CB69-44A9-9EEB-7D2041D8F275}" sibTransId="{C8C206CA-2614-4540-A0A2-C8497950C56B}"/>
    <dgm:cxn modelId="{DEB06A87-E591-4081-B02D-4C99B7E4773B}" srcId="{4AD1DE9F-00A1-4899-B910-2276BCE8C6AA}" destId="{011E7D11-11DE-45E4-89C2-3659F105692E}" srcOrd="0" destOrd="0" parTransId="{6BB853C5-5007-42A0-8B33-AE221A6CD3FC}" sibTransId="{87C66C74-875C-4C1B-8C48-19B71C1AAA55}"/>
    <dgm:cxn modelId="{6376308E-C654-462E-AAEA-98D620A25993}" type="presOf" srcId="{C4336016-D16C-48F0-88AA-28898DBC0F9B}" destId="{E32206E0-9FB9-4DC4-BC3C-A529FD5F9060}" srcOrd="0" destOrd="2" presId="urn:microsoft.com/office/officeart/2005/8/layout/hList1"/>
    <dgm:cxn modelId="{FB491C92-EF01-4FD4-8493-4E1C2121D04B}" srcId="{6B0068D6-43F2-4507-BE91-6FD6E6BC91FE}" destId="{D512FD55-D0DD-456A-B8CF-0DF9462229E6}" srcOrd="3" destOrd="0" parTransId="{3CF69A14-5F2E-47B6-BF7B-EDB0FCA3A38D}" sibTransId="{7EDBC189-457B-4251-B9D1-7879F5B22A4D}"/>
    <dgm:cxn modelId="{527A4293-6056-42C7-A0A2-CE0EC481C874}" srcId="{CA3176BD-59A7-40BE-835A-28A44ED8675C}" destId="{FEE56449-0968-49AF-831C-087025DBD91F}" srcOrd="1" destOrd="0" parTransId="{FE83B606-E15E-4C8F-9935-1F1E4AAC02E4}" sibTransId="{33CFD8BC-2863-416D-A694-D31277277120}"/>
    <dgm:cxn modelId="{9BDFBF96-CEC2-4DC6-8B2B-4343EF06861C}" srcId="{B7602FF5-E3DA-47A3-9B40-9ACCD45176E6}" destId="{CA3176BD-59A7-40BE-835A-28A44ED8675C}" srcOrd="2" destOrd="0" parTransId="{97026C19-0ECA-4EE6-B3FF-88ABBD515E76}" sibTransId="{B7F2CC83-B52E-4343-8452-B97DCFE31EC8}"/>
    <dgm:cxn modelId="{9C824B9E-5856-4DAF-9F70-306291DE292D}" srcId="{B7602FF5-E3DA-47A3-9B40-9ACCD45176E6}" destId="{4AD1DE9F-00A1-4899-B910-2276BCE8C6AA}" srcOrd="0" destOrd="0" parTransId="{DB5BE459-AE75-43A7-86E3-D13AD844C615}" sibTransId="{7DEEFE11-DE0A-4F9A-9FA2-651A3C7AAE5B}"/>
    <dgm:cxn modelId="{283F89A1-6F58-42F8-B55F-BE735C1E7F95}" srcId="{CA3176BD-59A7-40BE-835A-28A44ED8675C}" destId="{BA133B65-BEA3-4773-B5FE-F641155A4D23}" srcOrd="0" destOrd="0" parTransId="{DF0240F2-2DE6-4A68-BEC3-27D777C388E7}" sibTransId="{4B0F495D-E2AA-4456-A06C-808CB4652C14}"/>
    <dgm:cxn modelId="{B4217BA3-B78A-47FF-B7CA-4B5583B7ECEA}" srcId="{B7602FF5-E3DA-47A3-9B40-9ACCD45176E6}" destId="{373FA92D-BFB6-4143-8277-03F8EEF6EAC0}" srcOrd="4" destOrd="0" parTransId="{E3C4D6B7-962F-41FA-B6E0-B38C49BE933B}" sibTransId="{B03CE564-EEBB-4DA3-974F-1A80EA3DF91A}"/>
    <dgm:cxn modelId="{CB0178B1-1443-4F58-B761-A0A6939BB85B}" type="presOf" srcId="{BA133B65-BEA3-4773-B5FE-F641155A4D23}" destId="{F247AF2A-E3CC-461F-98AD-99E42A680E25}" srcOrd="0" destOrd="0" presId="urn:microsoft.com/office/officeart/2005/8/layout/hList1"/>
    <dgm:cxn modelId="{DD9AA3B8-E144-47E8-9982-707A65C88183}" type="presOf" srcId="{10632E1F-0A4F-45B2-9D66-A463EB74683A}" destId="{B5647530-1CDA-47D6-A65B-4D53401B1760}" srcOrd="0" destOrd="3" presId="urn:microsoft.com/office/officeart/2005/8/layout/hList1"/>
    <dgm:cxn modelId="{2673D6BE-7986-43A1-9341-153D3FB7FAFD}" type="presOf" srcId="{C9753F74-30CA-471A-9697-7D5C727A3E1A}" destId="{F247AF2A-E3CC-461F-98AD-99E42A680E25}" srcOrd="0" destOrd="3" presId="urn:microsoft.com/office/officeart/2005/8/layout/hList1"/>
    <dgm:cxn modelId="{232B3AC4-3D33-4404-AC3C-CD89A737DBF9}" type="presOf" srcId="{4AD1DE9F-00A1-4899-B910-2276BCE8C6AA}" destId="{733911E1-6307-4B58-9AAE-8F7FD6761134}" srcOrd="0" destOrd="0" presId="urn:microsoft.com/office/officeart/2005/8/layout/hList1"/>
    <dgm:cxn modelId="{C88E54E1-E183-4294-8B92-9DBC7E36B5F7}" srcId="{4AD1DE9F-00A1-4899-B910-2276BCE8C6AA}" destId="{F3CCA0ED-F792-4A05-BD62-F52C76A6C372}" srcOrd="1" destOrd="0" parTransId="{95905A5A-ECEC-4D78-8BC9-3799319F275C}" sibTransId="{AD853888-C151-492B-B673-408C50A29E2C}"/>
    <dgm:cxn modelId="{18047FE3-7E8F-4B4B-AAB5-727677A4A83C}" type="presOf" srcId="{FA923A21-CE6C-449E-9B50-58D1528EFDCC}" destId="{F247AF2A-E3CC-461F-98AD-99E42A680E25}" srcOrd="0" destOrd="2" presId="urn:microsoft.com/office/officeart/2005/8/layout/hList1"/>
    <dgm:cxn modelId="{CA216AFB-A7CC-4EDA-AC79-773B112F7733}" type="presOf" srcId="{FEE56449-0968-49AF-831C-087025DBD91F}" destId="{F247AF2A-E3CC-461F-98AD-99E42A680E25}" srcOrd="0" destOrd="1" presId="urn:microsoft.com/office/officeart/2005/8/layout/hList1"/>
    <dgm:cxn modelId="{643F58FB-7B1C-4C3A-816B-8E6F4D178EE6}" srcId="{6B0068D6-43F2-4507-BE91-6FD6E6BC91FE}" destId="{EDBED90F-AAB5-47F9-912F-132FEE382F90}" srcOrd="1" destOrd="0" parTransId="{2CE2F44B-0FA5-4D4B-9A12-5C9C9580570D}" sibTransId="{6C49101D-9D4E-4FE2-BFCD-DA1B4371B4C3}"/>
    <dgm:cxn modelId="{811055EE-8F2E-4D08-BAF6-34B44EC0B7BB}" type="presParOf" srcId="{A66EBEE9-BC6C-4A1D-A655-47FFA2F38492}" destId="{3B7B12B1-909E-4C2E-A404-7FAA1FE91442}" srcOrd="0" destOrd="0" presId="urn:microsoft.com/office/officeart/2005/8/layout/hList1"/>
    <dgm:cxn modelId="{0EB9EAEB-E7B9-4083-832B-7A7AE3114316}" type="presParOf" srcId="{3B7B12B1-909E-4C2E-A404-7FAA1FE91442}" destId="{733911E1-6307-4B58-9AAE-8F7FD6761134}" srcOrd="0" destOrd="0" presId="urn:microsoft.com/office/officeart/2005/8/layout/hList1"/>
    <dgm:cxn modelId="{DC786630-99DF-4E5B-9511-23DBADCEC4BB}" type="presParOf" srcId="{3B7B12B1-909E-4C2E-A404-7FAA1FE91442}" destId="{B5647530-1CDA-47D6-A65B-4D53401B1760}" srcOrd="1" destOrd="0" presId="urn:microsoft.com/office/officeart/2005/8/layout/hList1"/>
    <dgm:cxn modelId="{9F95945F-89BD-45C3-B895-B7A839BAAF7C}" type="presParOf" srcId="{A66EBEE9-BC6C-4A1D-A655-47FFA2F38492}" destId="{C9A986A2-6800-4BDE-AAC7-82699B6F92A3}" srcOrd="1" destOrd="0" presId="urn:microsoft.com/office/officeart/2005/8/layout/hList1"/>
    <dgm:cxn modelId="{04695AE3-2386-4466-BEA0-81BFD21A91B4}" type="presParOf" srcId="{A66EBEE9-BC6C-4A1D-A655-47FFA2F38492}" destId="{4F7282D6-5DE9-4CB5-976E-3EDC6AC8F8D6}" srcOrd="2" destOrd="0" presId="urn:microsoft.com/office/officeart/2005/8/layout/hList1"/>
    <dgm:cxn modelId="{669161EB-3C2B-4296-841D-BC57BE587C9E}" type="presParOf" srcId="{4F7282D6-5DE9-4CB5-976E-3EDC6AC8F8D6}" destId="{D232E6FC-8633-437A-9794-186A79AC09AE}" srcOrd="0" destOrd="0" presId="urn:microsoft.com/office/officeart/2005/8/layout/hList1"/>
    <dgm:cxn modelId="{4B3CA31A-64FA-4753-B5F2-ACAFF1E0EC1D}" type="presParOf" srcId="{4F7282D6-5DE9-4CB5-976E-3EDC6AC8F8D6}" destId="{E32206E0-9FB9-4DC4-BC3C-A529FD5F9060}" srcOrd="1" destOrd="0" presId="urn:microsoft.com/office/officeart/2005/8/layout/hList1"/>
    <dgm:cxn modelId="{A9D80595-1546-48EE-87EC-43FF39FE7C10}" type="presParOf" srcId="{A66EBEE9-BC6C-4A1D-A655-47FFA2F38492}" destId="{4EB0F895-7C57-48FF-83F1-BEEC15AE0DEB}" srcOrd="3" destOrd="0" presId="urn:microsoft.com/office/officeart/2005/8/layout/hList1"/>
    <dgm:cxn modelId="{0346CD57-4FDD-4DC8-AF59-E0C49B8D23DC}" type="presParOf" srcId="{A66EBEE9-BC6C-4A1D-A655-47FFA2F38492}" destId="{C1E0A9F7-E9AD-478F-9950-3E07461A0480}" srcOrd="4" destOrd="0" presId="urn:microsoft.com/office/officeart/2005/8/layout/hList1"/>
    <dgm:cxn modelId="{B9A41FE0-B30A-4AE1-9B5E-A9AA97DC4EDB}" type="presParOf" srcId="{C1E0A9F7-E9AD-478F-9950-3E07461A0480}" destId="{4799E4B9-7C3D-4344-ABEC-A83A98BC1298}" srcOrd="0" destOrd="0" presId="urn:microsoft.com/office/officeart/2005/8/layout/hList1"/>
    <dgm:cxn modelId="{531E914C-DC52-4779-BB68-99002FDCC640}" type="presParOf" srcId="{C1E0A9F7-E9AD-478F-9950-3E07461A0480}" destId="{F247AF2A-E3CC-461F-98AD-99E42A680E25}" srcOrd="1" destOrd="0" presId="urn:microsoft.com/office/officeart/2005/8/layout/hList1"/>
    <dgm:cxn modelId="{67744FB2-F347-4946-A3E0-87CE24B6E6D7}" type="presParOf" srcId="{A66EBEE9-BC6C-4A1D-A655-47FFA2F38492}" destId="{C14ACA3E-F2D5-4F4D-BD1F-55DA634B4135}" srcOrd="5" destOrd="0" presId="urn:microsoft.com/office/officeart/2005/8/layout/hList1"/>
    <dgm:cxn modelId="{C5E9277E-1277-4B83-9E8B-D6CC8E2BF8A2}" type="presParOf" srcId="{A66EBEE9-BC6C-4A1D-A655-47FFA2F38492}" destId="{38AFE4A0-0EE1-4354-9899-2AA7F0BAFD23}" srcOrd="6" destOrd="0" presId="urn:microsoft.com/office/officeart/2005/8/layout/hList1"/>
    <dgm:cxn modelId="{98DD4E49-7718-41CF-BBA4-2C6DA6265EC9}" type="presParOf" srcId="{38AFE4A0-0EE1-4354-9899-2AA7F0BAFD23}" destId="{F46B28F0-8067-47EE-BF84-B30484E21CEB}" srcOrd="0" destOrd="0" presId="urn:microsoft.com/office/officeart/2005/8/layout/hList1"/>
    <dgm:cxn modelId="{95908115-DCDE-4D90-8087-2209FF5D73B5}" type="presParOf" srcId="{38AFE4A0-0EE1-4354-9899-2AA7F0BAFD23}" destId="{F2222CD4-2036-4FF6-82CB-1DF1E5F84BC9}" srcOrd="1" destOrd="0" presId="urn:microsoft.com/office/officeart/2005/8/layout/hList1"/>
    <dgm:cxn modelId="{485CFBFE-49F5-4E12-9AAB-6946E3C2B724}" type="presParOf" srcId="{A66EBEE9-BC6C-4A1D-A655-47FFA2F38492}" destId="{D1134050-9D2C-4113-8034-13A6FC600323}" srcOrd="7" destOrd="0" presId="urn:microsoft.com/office/officeart/2005/8/layout/hList1"/>
    <dgm:cxn modelId="{9BE111F2-7182-4F5E-9265-B0A2E5556FE1}" type="presParOf" srcId="{A66EBEE9-BC6C-4A1D-A655-47FFA2F38492}" destId="{E41D8753-CFD4-44D8-9E58-821FD7EE069F}" srcOrd="8" destOrd="0" presId="urn:microsoft.com/office/officeart/2005/8/layout/hList1"/>
    <dgm:cxn modelId="{5A7DAEA9-75EE-4C9E-8588-98A06953114B}" type="presParOf" srcId="{E41D8753-CFD4-44D8-9E58-821FD7EE069F}" destId="{75856E77-2060-4DE3-BB89-07C1161AFD44}" srcOrd="0" destOrd="0" presId="urn:microsoft.com/office/officeart/2005/8/layout/hList1"/>
    <dgm:cxn modelId="{E49668B5-2621-4F62-8A4B-D552D29C3F67}" type="presParOf" srcId="{E41D8753-CFD4-44D8-9E58-821FD7EE069F}" destId="{353B15F0-EB85-4CD0-A664-66BC0722DF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02FF5-E3DA-47A3-9B40-9ACCD45176E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D1DE9F-00A1-4899-B910-2276BCE8C6AA}">
      <dgm:prSet phldrT="[Texte]"/>
      <dgm:spPr/>
      <dgm:t>
        <a:bodyPr/>
        <a:lstStyle/>
        <a:p>
          <a:r>
            <a:rPr lang="fr-FR" dirty="0" err="1"/>
            <a:t>Starting</a:t>
          </a:r>
          <a:r>
            <a:rPr lang="fr-FR" dirty="0"/>
            <a:t> Grant</a:t>
          </a:r>
        </a:p>
      </dgm:t>
    </dgm:pt>
    <dgm:pt modelId="{DB5BE459-AE75-43A7-86E3-D13AD844C615}" type="parTrans" cxnId="{9C824B9E-5856-4DAF-9F70-306291DE292D}">
      <dgm:prSet/>
      <dgm:spPr/>
      <dgm:t>
        <a:bodyPr/>
        <a:lstStyle/>
        <a:p>
          <a:endParaRPr lang="fr-FR"/>
        </a:p>
      </dgm:t>
    </dgm:pt>
    <dgm:pt modelId="{7DEEFE11-DE0A-4F9A-9FA2-651A3C7AAE5B}" type="sibTrans" cxnId="{9C824B9E-5856-4DAF-9F70-306291DE292D}">
      <dgm:prSet/>
      <dgm:spPr/>
      <dgm:t>
        <a:bodyPr/>
        <a:lstStyle/>
        <a:p>
          <a:endParaRPr lang="fr-FR"/>
        </a:p>
      </dgm:t>
    </dgm:pt>
    <dgm:pt modelId="{011E7D11-11DE-45E4-89C2-3659F105692E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800" dirty="0"/>
        </a:p>
      </dgm:t>
    </dgm:pt>
    <dgm:pt modelId="{6BB853C5-5007-42A0-8B33-AE221A6CD3FC}" type="parTrans" cxnId="{DEB06A87-E591-4081-B02D-4C99B7E4773B}">
      <dgm:prSet/>
      <dgm:spPr/>
      <dgm:t>
        <a:bodyPr/>
        <a:lstStyle/>
        <a:p>
          <a:endParaRPr lang="fr-FR"/>
        </a:p>
      </dgm:t>
    </dgm:pt>
    <dgm:pt modelId="{87C66C74-875C-4C1B-8C48-19B71C1AAA55}" type="sibTrans" cxnId="{DEB06A87-E591-4081-B02D-4C99B7E4773B}">
      <dgm:prSet/>
      <dgm:spPr/>
      <dgm:t>
        <a:bodyPr/>
        <a:lstStyle/>
        <a:p>
          <a:endParaRPr lang="fr-FR"/>
        </a:p>
      </dgm:t>
    </dgm:pt>
    <dgm:pt modelId="{6B0068D6-43F2-4507-BE91-6FD6E6BC91FE}">
      <dgm:prSet phldrT="[Texte]"/>
      <dgm:spPr/>
      <dgm:t>
        <a:bodyPr/>
        <a:lstStyle/>
        <a:p>
          <a:r>
            <a:rPr lang="fr-FR" dirty="0" err="1"/>
            <a:t>Consolidator</a:t>
          </a:r>
          <a:r>
            <a:rPr lang="fr-FR" dirty="0"/>
            <a:t> Grant</a:t>
          </a:r>
        </a:p>
      </dgm:t>
    </dgm:pt>
    <dgm:pt modelId="{D8D91672-7033-4D1D-9CFB-6DDB47D86D8B}" type="parTrans" cxnId="{1C067623-FAFD-42C7-80DE-AD56CE23A7C4}">
      <dgm:prSet/>
      <dgm:spPr/>
      <dgm:t>
        <a:bodyPr/>
        <a:lstStyle/>
        <a:p>
          <a:endParaRPr lang="fr-FR"/>
        </a:p>
      </dgm:t>
    </dgm:pt>
    <dgm:pt modelId="{735BADE8-3974-4766-8BB5-A388F1018F30}" type="sibTrans" cxnId="{1C067623-FAFD-42C7-80DE-AD56CE23A7C4}">
      <dgm:prSet/>
      <dgm:spPr/>
      <dgm:t>
        <a:bodyPr/>
        <a:lstStyle/>
        <a:p>
          <a:endParaRPr lang="fr-FR"/>
        </a:p>
      </dgm:t>
    </dgm:pt>
    <dgm:pt modelId="{C97A02E6-10EC-44C4-8A2B-03CFDB37E615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800" dirty="0"/>
        </a:p>
      </dgm:t>
    </dgm:pt>
    <dgm:pt modelId="{CED3CB35-ACAE-4DB0-B280-4AC9FEF2A9DC}" type="parTrans" cxnId="{D0B77F25-9F25-4DE7-8130-4C2929E83A28}">
      <dgm:prSet/>
      <dgm:spPr/>
      <dgm:t>
        <a:bodyPr/>
        <a:lstStyle/>
        <a:p>
          <a:endParaRPr lang="fr-FR"/>
        </a:p>
      </dgm:t>
    </dgm:pt>
    <dgm:pt modelId="{FF677585-71FA-4919-92E1-864FE1835D11}" type="sibTrans" cxnId="{D0B77F25-9F25-4DE7-8130-4C2929E83A28}">
      <dgm:prSet/>
      <dgm:spPr/>
      <dgm:t>
        <a:bodyPr/>
        <a:lstStyle/>
        <a:p>
          <a:endParaRPr lang="fr-FR"/>
        </a:p>
      </dgm:t>
    </dgm:pt>
    <dgm:pt modelId="{CA3176BD-59A7-40BE-835A-28A44ED8675C}">
      <dgm:prSet phldrT="[Texte]"/>
      <dgm:spPr/>
      <dgm:t>
        <a:bodyPr/>
        <a:lstStyle/>
        <a:p>
          <a:r>
            <a:rPr lang="fr-FR" dirty="0"/>
            <a:t>Advanced Grant</a:t>
          </a:r>
        </a:p>
      </dgm:t>
    </dgm:pt>
    <dgm:pt modelId="{97026C19-0ECA-4EE6-B3FF-88ABBD515E76}" type="parTrans" cxnId="{9BDFBF96-CEC2-4DC6-8B2B-4343EF06861C}">
      <dgm:prSet/>
      <dgm:spPr/>
      <dgm:t>
        <a:bodyPr/>
        <a:lstStyle/>
        <a:p>
          <a:endParaRPr lang="fr-FR"/>
        </a:p>
      </dgm:t>
    </dgm:pt>
    <dgm:pt modelId="{B7F2CC83-B52E-4343-8452-B97DCFE31EC8}" type="sibTrans" cxnId="{9BDFBF96-CEC2-4DC6-8B2B-4343EF06861C}">
      <dgm:prSet/>
      <dgm:spPr/>
      <dgm:t>
        <a:bodyPr/>
        <a:lstStyle/>
        <a:p>
          <a:endParaRPr lang="fr-FR"/>
        </a:p>
      </dgm:t>
    </dgm:pt>
    <dgm:pt modelId="{BA133B65-BEA3-4773-B5FE-F641155A4D23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800" dirty="0"/>
        </a:p>
      </dgm:t>
    </dgm:pt>
    <dgm:pt modelId="{DF0240F2-2DE6-4A68-BEC3-27D777C388E7}" type="parTrans" cxnId="{283F89A1-6F58-42F8-B55F-BE735C1E7F95}">
      <dgm:prSet/>
      <dgm:spPr/>
      <dgm:t>
        <a:bodyPr/>
        <a:lstStyle/>
        <a:p>
          <a:endParaRPr lang="fr-FR"/>
        </a:p>
      </dgm:t>
    </dgm:pt>
    <dgm:pt modelId="{4B0F495D-E2AA-4456-A06C-808CB4652C14}" type="sibTrans" cxnId="{283F89A1-6F58-42F8-B55F-BE735C1E7F95}">
      <dgm:prSet/>
      <dgm:spPr/>
      <dgm:t>
        <a:bodyPr/>
        <a:lstStyle/>
        <a:p>
          <a:endParaRPr lang="fr-FR"/>
        </a:p>
      </dgm:t>
    </dgm:pt>
    <dgm:pt modelId="{41C863CA-8569-406E-94C7-DB0C54C8EC08}">
      <dgm:prSet/>
      <dgm:spPr/>
      <dgm:t>
        <a:bodyPr/>
        <a:lstStyle/>
        <a:p>
          <a:r>
            <a:rPr lang="fr-FR" dirty="0" err="1"/>
            <a:t>Synergy</a:t>
          </a:r>
          <a:r>
            <a:rPr lang="fr-FR" dirty="0"/>
            <a:t> Grant</a:t>
          </a:r>
        </a:p>
      </dgm:t>
    </dgm:pt>
    <dgm:pt modelId="{6C123F99-5EA3-47EF-B80D-956DB51162E2}" type="parTrans" cxnId="{590A7F7D-43D2-4E37-9312-508DDED159A5}">
      <dgm:prSet/>
      <dgm:spPr/>
      <dgm:t>
        <a:bodyPr/>
        <a:lstStyle/>
        <a:p>
          <a:endParaRPr lang="fr-FR"/>
        </a:p>
      </dgm:t>
    </dgm:pt>
    <dgm:pt modelId="{19FEF536-5377-409B-93B0-8DCF405AEA7C}" type="sibTrans" cxnId="{590A7F7D-43D2-4E37-9312-508DDED159A5}">
      <dgm:prSet/>
      <dgm:spPr/>
      <dgm:t>
        <a:bodyPr/>
        <a:lstStyle/>
        <a:p>
          <a:endParaRPr lang="fr-FR"/>
        </a:p>
      </dgm:t>
    </dgm:pt>
    <dgm:pt modelId="{A1C28DC8-2E20-4A6B-A777-C2AB76D0AEED}">
      <dgm:prSet custT="1"/>
      <dgm:spPr/>
      <dgm:t>
        <a:bodyPr/>
        <a:lstStyle/>
        <a:p>
          <a:r>
            <a:rPr lang="fr-FR" sz="1800" dirty="0"/>
            <a:t>2 à 4 équipes</a:t>
          </a:r>
        </a:p>
      </dgm:t>
    </dgm:pt>
    <dgm:pt modelId="{470D03A6-C0C6-4C60-BE5E-195EC01ADBBA}" type="parTrans" cxnId="{AA9D8965-98B7-4FFB-B7FE-5152362764FE}">
      <dgm:prSet/>
      <dgm:spPr/>
      <dgm:t>
        <a:bodyPr/>
        <a:lstStyle/>
        <a:p>
          <a:endParaRPr lang="fr-FR"/>
        </a:p>
      </dgm:t>
    </dgm:pt>
    <dgm:pt modelId="{7EE504CE-8859-45D6-A8BD-6586DA3F6B45}" type="sibTrans" cxnId="{AA9D8965-98B7-4FFB-B7FE-5152362764FE}">
      <dgm:prSet/>
      <dgm:spPr/>
      <dgm:t>
        <a:bodyPr/>
        <a:lstStyle/>
        <a:p>
          <a:endParaRPr lang="fr-FR"/>
        </a:p>
      </dgm:t>
    </dgm:pt>
    <dgm:pt modelId="{2AF528A8-90C6-491D-BB23-1881AF79A1A3}">
      <dgm:prSet custT="1"/>
      <dgm:spPr/>
      <dgm:t>
        <a:bodyPr/>
        <a:lstStyle/>
        <a:p>
          <a:r>
            <a:rPr lang="fr-FR" sz="1800" dirty="0"/>
            <a:t>10 M€ max.</a:t>
          </a:r>
        </a:p>
      </dgm:t>
    </dgm:pt>
    <dgm:pt modelId="{E4006D25-18BF-4910-A5E1-66E2CCA832DB}" type="parTrans" cxnId="{5398C95F-58F2-4F80-9BCB-7777FAD280D6}">
      <dgm:prSet/>
      <dgm:spPr/>
      <dgm:t>
        <a:bodyPr/>
        <a:lstStyle/>
        <a:p>
          <a:endParaRPr lang="fr-FR"/>
        </a:p>
      </dgm:t>
    </dgm:pt>
    <dgm:pt modelId="{1AEBE44A-89E1-4F1E-8CB1-A9B97216AC20}" type="sibTrans" cxnId="{5398C95F-58F2-4F80-9BCB-7777FAD280D6}">
      <dgm:prSet/>
      <dgm:spPr/>
      <dgm:t>
        <a:bodyPr/>
        <a:lstStyle/>
        <a:p>
          <a:endParaRPr lang="fr-FR"/>
        </a:p>
      </dgm:t>
    </dgm:pt>
    <dgm:pt modelId="{6BD266D5-637C-4086-B4EE-19612391526C}">
      <dgm:prSet custT="1"/>
      <dgm:spPr/>
      <dgm:t>
        <a:bodyPr/>
        <a:lstStyle/>
        <a:p>
          <a:r>
            <a:rPr lang="fr-FR" sz="1800" dirty="0"/>
            <a:t>6 ans max.</a:t>
          </a:r>
        </a:p>
      </dgm:t>
    </dgm:pt>
    <dgm:pt modelId="{899C3492-C788-41C2-8CB8-6321F6207484}" type="parTrans" cxnId="{3A095DF8-A510-4248-82B5-B08FDFC5381C}">
      <dgm:prSet/>
      <dgm:spPr/>
      <dgm:t>
        <a:bodyPr/>
        <a:lstStyle/>
        <a:p>
          <a:endParaRPr lang="fr-FR"/>
        </a:p>
      </dgm:t>
    </dgm:pt>
    <dgm:pt modelId="{7410850E-18D4-4B30-ABC1-4B1972BA6377}" type="sibTrans" cxnId="{3A095DF8-A510-4248-82B5-B08FDFC5381C}">
      <dgm:prSet/>
      <dgm:spPr/>
      <dgm:t>
        <a:bodyPr/>
        <a:lstStyle/>
        <a:p>
          <a:endParaRPr lang="fr-FR"/>
        </a:p>
      </dgm:t>
    </dgm:pt>
    <dgm:pt modelId="{A89BEA36-BFF1-4274-9656-EF80306F3452}">
      <dgm:prSet custT="1"/>
      <dgm:spPr/>
      <dgm:t>
        <a:bodyPr/>
        <a:lstStyle/>
        <a:p>
          <a:r>
            <a:rPr lang="fr-FR" sz="1800" dirty="0"/>
            <a:t>Chaque PI est impliqué à 30% min.</a:t>
          </a:r>
        </a:p>
      </dgm:t>
    </dgm:pt>
    <dgm:pt modelId="{4818D669-362D-4239-A6E0-3EC21258674F}" type="parTrans" cxnId="{66851323-D09F-42C7-B604-BDB0DC7EBE07}">
      <dgm:prSet/>
      <dgm:spPr/>
      <dgm:t>
        <a:bodyPr/>
        <a:lstStyle/>
        <a:p>
          <a:endParaRPr lang="fr-FR"/>
        </a:p>
      </dgm:t>
    </dgm:pt>
    <dgm:pt modelId="{5E177A7B-BDAE-4B56-AA03-FC4E14345CA3}" type="sibTrans" cxnId="{66851323-D09F-42C7-B604-BDB0DC7EBE07}">
      <dgm:prSet/>
      <dgm:spPr/>
      <dgm:t>
        <a:bodyPr/>
        <a:lstStyle/>
        <a:p>
          <a:endParaRPr lang="fr-FR"/>
        </a:p>
      </dgm:t>
    </dgm:pt>
    <dgm:pt modelId="{373FA92D-BFB6-4143-8277-03F8EEF6EAC0}">
      <dgm:prSet/>
      <dgm:spPr/>
      <dgm:t>
        <a:bodyPr/>
        <a:lstStyle/>
        <a:p>
          <a:r>
            <a:rPr lang="fr-FR" dirty="0"/>
            <a:t>Proof-of-concept</a:t>
          </a:r>
        </a:p>
      </dgm:t>
    </dgm:pt>
    <dgm:pt modelId="{E3C4D6B7-962F-41FA-B6E0-B38C49BE933B}" type="parTrans" cxnId="{B4217BA3-B78A-47FF-B7CA-4B5583B7ECEA}">
      <dgm:prSet/>
      <dgm:spPr/>
      <dgm:t>
        <a:bodyPr/>
        <a:lstStyle/>
        <a:p>
          <a:endParaRPr lang="fr-FR"/>
        </a:p>
      </dgm:t>
    </dgm:pt>
    <dgm:pt modelId="{B03CE564-EEBB-4DA3-974F-1A80EA3DF91A}" type="sibTrans" cxnId="{B4217BA3-B78A-47FF-B7CA-4B5583B7ECEA}">
      <dgm:prSet/>
      <dgm:spPr/>
      <dgm:t>
        <a:bodyPr/>
        <a:lstStyle/>
        <a:p>
          <a:endParaRPr lang="fr-FR"/>
        </a:p>
      </dgm:t>
    </dgm:pt>
    <dgm:pt modelId="{ECC66A10-AB04-4787-8A70-6552F6E5BDB5}">
      <dgm:prSet custT="1"/>
      <dgm:spPr/>
      <dgm:t>
        <a:bodyPr/>
        <a:lstStyle/>
        <a:p>
          <a:r>
            <a:rPr lang="fr-FR" sz="1800" dirty="0"/>
            <a:t>Lauréats ERC</a:t>
          </a:r>
        </a:p>
      </dgm:t>
    </dgm:pt>
    <dgm:pt modelId="{558650A8-8EB8-42F0-91F9-DA380B6D10B5}" type="parTrans" cxnId="{63E6BE5C-5778-4638-83EE-FFAC2217670B}">
      <dgm:prSet/>
      <dgm:spPr/>
      <dgm:t>
        <a:bodyPr/>
        <a:lstStyle/>
        <a:p>
          <a:endParaRPr lang="fr-FR"/>
        </a:p>
      </dgm:t>
    </dgm:pt>
    <dgm:pt modelId="{3054E7B0-BD1B-4D86-A913-9F2FBEC6A5CD}" type="sibTrans" cxnId="{63E6BE5C-5778-4638-83EE-FFAC2217670B}">
      <dgm:prSet/>
      <dgm:spPr/>
      <dgm:t>
        <a:bodyPr/>
        <a:lstStyle/>
        <a:p>
          <a:endParaRPr lang="fr-FR"/>
        </a:p>
      </dgm:t>
    </dgm:pt>
    <dgm:pt modelId="{5AB4C3CB-E6DD-4EF6-B29F-D0B35520DCAC}">
      <dgm:prSet custT="1"/>
      <dgm:spPr/>
      <dgm:t>
        <a:bodyPr/>
        <a:lstStyle/>
        <a:p>
          <a:r>
            <a:rPr lang="fr-FR" sz="1800" dirty="0"/>
            <a:t>150 k€ max.</a:t>
          </a:r>
        </a:p>
      </dgm:t>
    </dgm:pt>
    <dgm:pt modelId="{4784659E-47C1-4E49-B05A-53B321B2A830}" type="parTrans" cxnId="{7860242E-A839-48AD-9108-B482F67A406D}">
      <dgm:prSet/>
      <dgm:spPr/>
      <dgm:t>
        <a:bodyPr/>
        <a:lstStyle/>
        <a:p>
          <a:endParaRPr lang="fr-FR"/>
        </a:p>
      </dgm:t>
    </dgm:pt>
    <dgm:pt modelId="{EDDC7825-9FEF-4B32-AEAF-21B4762ED450}" type="sibTrans" cxnId="{7860242E-A839-48AD-9108-B482F67A406D}">
      <dgm:prSet/>
      <dgm:spPr/>
      <dgm:t>
        <a:bodyPr/>
        <a:lstStyle/>
        <a:p>
          <a:endParaRPr lang="fr-FR"/>
        </a:p>
      </dgm:t>
    </dgm:pt>
    <dgm:pt modelId="{FCB3D93C-3D4F-4CAA-835F-8EAA9355DD8F}">
      <dgm:prSet custT="1"/>
      <dgm:spPr/>
      <dgm:t>
        <a:bodyPr/>
        <a:lstStyle/>
        <a:p>
          <a:r>
            <a:rPr lang="fr-FR" sz="1800" dirty="0"/>
            <a:t>18 mois max.</a:t>
          </a:r>
        </a:p>
      </dgm:t>
    </dgm:pt>
    <dgm:pt modelId="{B9C7509B-A443-4E56-B1E7-F10B433637F6}" type="parTrans" cxnId="{24509612-5CC8-420B-B247-3D038EDC9A8E}">
      <dgm:prSet/>
      <dgm:spPr/>
      <dgm:t>
        <a:bodyPr/>
        <a:lstStyle/>
        <a:p>
          <a:endParaRPr lang="fr-FR"/>
        </a:p>
      </dgm:t>
    </dgm:pt>
    <dgm:pt modelId="{1003B0D2-F762-4A60-B211-3666417ED102}" type="sibTrans" cxnId="{24509612-5CC8-420B-B247-3D038EDC9A8E}">
      <dgm:prSet/>
      <dgm:spPr/>
      <dgm:t>
        <a:bodyPr/>
        <a:lstStyle/>
        <a:p>
          <a:endParaRPr lang="fr-FR"/>
        </a:p>
      </dgm:t>
    </dgm:pt>
    <dgm:pt modelId="{A66EBEE9-BC6C-4A1D-A655-47FFA2F38492}" type="pres">
      <dgm:prSet presAssocID="{B7602FF5-E3DA-47A3-9B40-9ACCD45176E6}" presName="Name0" presStyleCnt="0">
        <dgm:presLayoutVars>
          <dgm:dir/>
          <dgm:animLvl val="lvl"/>
          <dgm:resizeHandles val="exact"/>
        </dgm:presLayoutVars>
      </dgm:prSet>
      <dgm:spPr/>
    </dgm:pt>
    <dgm:pt modelId="{3B7B12B1-909E-4C2E-A404-7FAA1FE91442}" type="pres">
      <dgm:prSet presAssocID="{4AD1DE9F-00A1-4899-B910-2276BCE8C6AA}" presName="composite" presStyleCnt="0"/>
      <dgm:spPr/>
    </dgm:pt>
    <dgm:pt modelId="{733911E1-6307-4B58-9AAE-8F7FD6761134}" type="pres">
      <dgm:prSet presAssocID="{4AD1DE9F-00A1-4899-B910-2276BCE8C6A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B5647530-1CDA-47D6-A65B-4D53401B1760}" type="pres">
      <dgm:prSet presAssocID="{4AD1DE9F-00A1-4899-B910-2276BCE8C6AA}" presName="desTx" presStyleLbl="alignAccFollowNode1" presStyleIdx="0" presStyleCnt="5">
        <dgm:presLayoutVars>
          <dgm:bulletEnabled val="1"/>
        </dgm:presLayoutVars>
      </dgm:prSet>
      <dgm:spPr/>
    </dgm:pt>
    <dgm:pt modelId="{C9A986A2-6800-4BDE-AAC7-82699B6F92A3}" type="pres">
      <dgm:prSet presAssocID="{7DEEFE11-DE0A-4F9A-9FA2-651A3C7AAE5B}" presName="space" presStyleCnt="0"/>
      <dgm:spPr/>
    </dgm:pt>
    <dgm:pt modelId="{4F7282D6-5DE9-4CB5-976E-3EDC6AC8F8D6}" type="pres">
      <dgm:prSet presAssocID="{6B0068D6-43F2-4507-BE91-6FD6E6BC91FE}" presName="composite" presStyleCnt="0"/>
      <dgm:spPr/>
    </dgm:pt>
    <dgm:pt modelId="{D232E6FC-8633-437A-9794-186A79AC09AE}" type="pres">
      <dgm:prSet presAssocID="{6B0068D6-43F2-4507-BE91-6FD6E6BC91F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32206E0-9FB9-4DC4-BC3C-A529FD5F9060}" type="pres">
      <dgm:prSet presAssocID="{6B0068D6-43F2-4507-BE91-6FD6E6BC91FE}" presName="desTx" presStyleLbl="alignAccFollowNode1" presStyleIdx="1" presStyleCnt="5">
        <dgm:presLayoutVars>
          <dgm:bulletEnabled val="1"/>
        </dgm:presLayoutVars>
      </dgm:prSet>
      <dgm:spPr/>
    </dgm:pt>
    <dgm:pt modelId="{4EB0F895-7C57-48FF-83F1-BEEC15AE0DEB}" type="pres">
      <dgm:prSet presAssocID="{735BADE8-3974-4766-8BB5-A388F1018F30}" presName="space" presStyleCnt="0"/>
      <dgm:spPr/>
    </dgm:pt>
    <dgm:pt modelId="{C1E0A9F7-E9AD-478F-9950-3E07461A0480}" type="pres">
      <dgm:prSet presAssocID="{CA3176BD-59A7-40BE-835A-28A44ED8675C}" presName="composite" presStyleCnt="0"/>
      <dgm:spPr/>
    </dgm:pt>
    <dgm:pt modelId="{4799E4B9-7C3D-4344-ABEC-A83A98BC1298}" type="pres">
      <dgm:prSet presAssocID="{CA3176BD-59A7-40BE-835A-28A44ED8675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247AF2A-E3CC-461F-98AD-99E42A680E25}" type="pres">
      <dgm:prSet presAssocID="{CA3176BD-59A7-40BE-835A-28A44ED8675C}" presName="desTx" presStyleLbl="alignAccFollowNode1" presStyleIdx="2" presStyleCnt="5">
        <dgm:presLayoutVars>
          <dgm:bulletEnabled val="1"/>
        </dgm:presLayoutVars>
      </dgm:prSet>
      <dgm:spPr/>
    </dgm:pt>
    <dgm:pt modelId="{C14ACA3E-F2D5-4F4D-BD1F-55DA634B4135}" type="pres">
      <dgm:prSet presAssocID="{B7F2CC83-B52E-4343-8452-B97DCFE31EC8}" presName="space" presStyleCnt="0"/>
      <dgm:spPr/>
    </dgm:pt>
    <dgm:pt modelId="{38AFE4A0-0EE1-4354-9899-2AA7F0BAFD23}" type="pres">
      <dgm:prSet presAssocID="{41C863CA-8569-406E-94C7-DB0C54C8EC08}" presName="composite" presStyleCnt="0"/>
      <dgm:spPr/>
    </dgm:pt>
    <dgm:pt modelId="{F46B28F0-8067-47EE-BF84-B30484E21CEB}" type="pres">
      <dgm:prSet presAssocID="{41C863CA-8569-406E-94C7-DB0C54C8EC0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2222CD4-2036-4FF6-82CB-1DF1E5F84BC9}" type="pres">
      <dgm:prSet presAssocID="{41C863CA-8569-406E-94C7-DB0C54C8EC08}" presName="desTx" presStyleLbl="alignAccFollowNode1" presStyleIdx="3" presStyleCnt="5">
        <dgm:presLayoutVars>
          <dgm:bulletEnabled val="1"/>
        </dgm:presLayoutVars>
      </dgm:prSet>
      <dgm:spPr/>
    </dgm:pt>
    <dgm:pt modelId="{D1134050-9D2C-4113-8034-13A6FC600323}" type="pres">
      <dgm:prSet presAssocID="{19FEF536-5377-409B-93B0-8DCF405AEA7C}" presName="space" presStyleCnt="0"/>
      <dgm:spPr/>
    </dgm:pt>
    <dgm:pt modelId="{E41D8753-CFD4-44D8-9E58-821FD7EE069F}" type="pres">
      <dgm:prSet presAssocID="{373FA92D-BFB6-4143-8277-03F8EEF6EAC0}" presName="composite" presStyleCnt="0"/>
      <dgm:spPr/>
    </dgm:pt>
    <dgm:pt modelId="{75856E77-2060-4DE3-BB89-07C1161AFD44}" type="pres">
      <dgm:prSet presAssocID="{373FA92D-BFB6-4143-8277-03F8EEF6EAC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53B15F0-EB85-4CD0-A664-66BC0722DFE2}" type="pres">
      <dgm:prSet presAssocID="{373FA92D-BFB6-4143-8277-03F8EEF6EAC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1DB4608-2907-4BB7-A46C-9F98FE5F5353}" type="presOf" srcId="{ECC66A10-AB04-4787-8A70-6552F6E5BDB5}" destId="{353B15F0-EB85-4CD0-A664-66BC0722DFE2}" srcOrd="0" destOrd="0" presId="urn:microsoft.com/office/officeart/2005/8/layout/hList1"/>
    <dgm:cxn modelId="{CBF3040F-6842-485D-B13A-95C847F9623E}" type="presOf" srcId="{6B0068D6-43F2-4507-BE91-6FD6E6BC91FE}" destId="{D232E6FC-8633-437A-9794-186A79AC09AE}" srcOrd="0" destOrd="0" presId="urn:microsoft.com/office/officeart/2005/8/layout/hList1"/>
    <dgm:cxn modelId="{24509612-5CC8-420B-B247-3D038EDC9A8E}" srcId="{373FA92D-BFB6-4143-8277-03F8EEF6EAC0}" destId="{FCB3D93C-3D4F-4CAA-835F-8EAA9355DD8F}" srcOrd="2" destOrd="0" parTransId="{B9C7509B-A443-4E56-B1E7-F10B433637F6}" sibTransId="{1003B0D2-F762-4A60-B211-3666417ED102}"/>
    <dgm:cxn modelId="{E4D24B16-2315-4F1A-B056-3599A7D60BE5}" type="presOf" srcId="{FCB3D93C-3D4F-4CAA-835F-8EAA9355DD8F}" destId="{353B15F0-EB85-4CD0-A664-66BC0722DFE2}" srcOrd="0" destOrd="2" presId="urn:microsoft.com/office/officeart/2005/8/layout/hList1"/>
    <dgm:cxn modelId="{3CCE4C16-CB60-42E0-88AE-98C4BFF54E0D}" type="presOf" srcId="{41C863CA-8569-406E-94C7-DB0C54C8EC08}" destId="{F46B28F0-8067-47EE-BF84-B30484E21CEB}" srcOrd="0" destOrd="0" presId="urn:microsoft.com/office/officeart/2005/8/layout/hList1"/>
    <dgm:cxn modelId="{90C6A721-26FF-4C78-82C2-D21A5E69CAE4}" type="presOf" srcId="{011E7D11-11DE-45E4-89C2-3659F105692E}" destId="{B5647530-1CDA-47D6-A65B-4D53401B1760}" srcOrd="0" destOrd="0" presId="urn:microsoft.com/office/officeart/2005/8/layout/hList1"/>
    <dgm:cxn modelId="{66851323-D09F-42C7-B604-BDB0DC7EBE07}" srcId="{41C863CA-8569-406E-94C7-DB0C54C8EC08}" destId="{A89BEA36-BFF1-4274-9656-EF80306F3452}" srcOrd="3" destOrd="0" parTransId="{4818D669-362D-4239-A6E0-3EC21258674F}" sibTransId="{5E177A7B-BDAE-4B56-AA03-FC4E14345CA3}"/>
    <dgm:cxn modelId="{1C067623-FAFD-42C7-80DE-AD56CE23A7C4}" srcId="{B7602FF5-E3DA-47A3-9B40-9ACCD45176E6}" destId="{6B0068D6-43F2-4507-BE91-6FD6E6BC91FE}" srcOrd="1" destOrd="0" parTransId="{D8D91672-7033-4D1D-9CFB-6DDB47D86D8B}" sibTransId="{735BADE8-3974-4766-8BB5-A388F1018F30}"/>
    <dgm:cxn modelId="{D0B77F25-9F25-4DE7-8130-4C2929E83A28}" srcId="{6B0068D6-43F2-4507-BE91-6FD6E6BC91FE}" destId="{C97A02E6-10EC-44C4-8A2B-03CFDB37E615}" srcOrd="0" destOrd="0" parTransId="{CED3CB35-ACAE-4DB0-B280-4AC9FEF2A9DC}" sibTransId="{FF677585-71FA-4919-92E1-864FE1835D11}"/>
    <dgm:cxn modelId="{7860242E-A839-48AD-9108-B482F67A406D}" srcId="{373FA92D-BFB6-4143-8277-03F8EEF6EAC0}" destId="{5AB4C3CB-E6DD-4EF6-B29F-D0B35520DCAC}" srcOrd="1" destOrd="0" parTransId="{4784659E-47C1-4E49-B05A-53B321B2A830}" sibTransId="{EDDC7825-9FEF-4B32-AEAF-21B4762ED450}"/>
    <dgm:cxn modelId="{D27EC13F-298B-4810-983D-AC73E71CDF39}" type="presOf" srcId="{C97A02E6-10EC-44C4-8A2B-03CFDB37E615}" destId="{E32206E0-9FB9-4DC4-BC3C-A529FD5F9060}" srcOrd="0" destOrd="0" presId="urn:microsoft.com/office/officeart/2005/8/layout/hList1"/>
    <dgm:cxn modelId="{63E6BE5C-5778-4638-83EE-FFAC2217670B}" srcId="{373FA92D-BFB6-4143-8277-03F8EEF6EAC0}" destId="{ECC66A10-AB04-4787-8A70-6552F6E5BDB5}" srcOrd="0" destOrd="0" parTransId="{558650A8-8EB8-42F0-91F9-DA380B6D10B5}" sibTransId="{3054E7B0-BD1B-4D86-A913-9F2FBEC6A5CD}"/>
    <dgm:cxn modelId="{FBA8225F-7951-4C75-B630-64F09EDF7BCF}" type="presOf" srcId="{373FA92D-BFB6-4143-8277-03F8EEF6EAC0}" destId="{75856E77-2060-4DE3-BB89-07C1161AFD44}" srcOrd="0" destOrd="0" presId="urn:microsoft.com/office/officeart/2005/8/layout/hList1"/>
    <dgm:cxn modelId="{5398C95F-58F2-4F80-9BCB-7777FAD280D6}" srcId="{41C863CA-8569-406E-94C7-DB0C54C8EC08}" destId="{2AF528A8-90C6-491D-BB23-1881AF79A1A3}" srcOrd="1" destOrd="0" parTransId="{E4006D25-18BF-4910-A5E1-66E2CCA832DB}" sibTransId="{1AEBE44A-89E1-4F1E-8CB1-A9B97216AC20}"/>
    <dgm:cxn modelId="{96FBD063-6A2A-4A69-9720-824D89E00DDA}" type="presOf" srcId="{2AF528A8-90C6-491D-BB23-1881AF79A1A3}" destId="{F2222CD4-2036-4FF6-82CB-1DF1E5F84BC9}" srcOrd="0" destOrd="1" presId="urn:microsoft.com/office/officeart/2005/8/layout/hList1"/>
    <dgm:cxn modelId="{63BF3E44-E1BD-436C-AFE2-E594ACC5AB75}" type="presOf" srcId="{B7602FF5-E3DA-47A3-9B40-9ACCD45176E6}" destId="{A66EBEE9-BC6C-4A1D-A655-47FFA2F38492}" srcOrd="0" destOrd="0" presId="urn:microsoft.com/office/officeart/2005/8/layout/hList1"/>
    <dgm:cxn modelId="{AA9D8965-98B7-4FFB-B7FE-5152362764FE}" srcId="{41C863CA-8569-406E-94C7-DB0C54C8EC08}" destId="{A1C28DC8-2E20-4A6B-A777-C2AB76D0AEED}" srcOrd="0" destOrd="0" parTransId="{470D03A6-C0C6-4C60-BE5E-195EC01ADBBA}" sibTransId="{7EE504CE-8859-45D6-A8BD-6586DA3F6B45}"/>
    <dgm:cxn modelId="{590A7F7D-43D2-4E37-9312-508DDED159A5}" srcId="{B7602FF5-E3DA-47A3-9B40-9ACCD45176E6}" destId="{41C863CA-8569-406E-94C7-DB0C54C8EC08}" srcOrd="3" destOrd="0" parTransId="{6C123F99-5EA3-47EF-B80D-956DB51162E2}" sibTransId="{19FEF536-5377-409B-93B0-8DCF405AEA7C}"/>
    <dgm:cxn modelId="{C3AE1680-5787-4892-B3CC-7C5A18BD9795}" type="presOf" srcId="{CA3176BD-59A7-40BE-835A-28A44ED8675C}" destId="{4799E4B9-7C3D-4344-ABEC-A83A98BC1298}" srcOrd="0" destOrd="0" presId="urn:microsoft.com/office/officeart/2005/8/layout/hList1"/>
    <dgm:cxn modelId="{DEB06A87-E591-4081-B02D-4C99B7E4773B}" srcId="{4AD1DE9F-00A1-4899-B910-2276BCE8C6AA}" destId="{011E7D11-11DE-45E4-89C2-3659F105692E}" srcOrd="0" destOrd="0" parTransId="{6BB853C5-5007-42A0-8B33-AE221A6CD3FC}" sibTransId="{87C66C74-875C-4C1B-8C48-19B71C1AAA55}"/>
    <dgm:cxn modelId="{9BDFBF96-CEC2-4DC6-8B2B-4343EF06861C}" srcId="{B7602FF5-E3DA-47A3-9B40-9ACCD45176E6}" destId="{CA3176BD-59A7-40BE-835A-28A44ED8675C}" srcOrd="2" destOrd="0" parTransId="{97026C19-0ECA-4EE6-B3FF-88ABBD515E76}" sibTransId="{B7F2CC83-B52E-4343-8452-B97DCFE31EC8}"/>
    <dgm:cxn modelId="{9C824B9E-5856-4DAF-9F70-306291DE292D}" srcId="{B7602FF5-E3DA-47A3-9B40-9ACCD45176E6}" destId="{4AD1DE9F-00A1-4899-B910-2276BCE8C6AA}" srcOrd="0" destOrd="0" parTransId="{DB5BE459-AE75-43A7-86E3-D13AD844C615}" sibTransId="{7DEEFE11-DE0A-4F9A-9FA2-651A3C7AAE5B}"/>
    <dgm:cxn modelId="{283F89A1-6F58-42F8-B55F-BE735C1E7F95}" srcId="{CA3176BD-59A7-40BE-835A-28A44ED8675C}" destId="{BA133B65-BEA3-4773-B5FE-F641155A4D23}" srcOrd="0" destOrd="0" parTransId="{DF0240F2-2DE6-4A68-BEC3-27D777C388E7}" sibTransId="{4B0F495D-E2AA-4456-A06C-808CB4652C14}"/>
    <dgm:cxn modelId="{B4217BA3-B78A-47FF-B7CA-4B5583B7ECEA}" srcId="{B7602FF5-E3DA-47A3-9B40-9ACCD45176E6}" destId="{373FA92D-BFB6-4143-8277-03F8EEF6EAC0}" srcOrd="4" destOrd="0" parTransId="{E3C4D6B7-962F-41FA-B6E0-B38C49BE933B}" sibTransId="{B03CE564-EEBB-4DA3-974F-1A80EA3DF91A}"/>
    <dgm:cxn modelId="{B6F799A7-E874-4AE9-913C-FBFC9E6BE17C}" type="presOf" srcId="{A89BEA36-BFF1-4274-9656-EF80306F3452}" destId="{F2222CD4-2036-4FF6-82CB-1DF1E5F84BC9}" srcOrd="0" destOrd="3" presId="urn:microsoft.com/office/officeart/2005/8/layout/hList1"/>
    <dgm:cxn modelId="{17481DB0-FD15-4EC9-A208-4CA47A39E25B}" type="presOf" srcId="{6BD266D5-637C-4086-B4EE-19612391526C}" destId="{F2222CD4-2036-4FF6-82CB-1DF1E5F84BC9}" srcOrd="0" destOrd="2" presId="urn:microsoft.com/office/officeart/2005/8/layout/hList1"/>
    <dgm:cxn modelId="{CB0178B1-1443-4F58-B761-A0A6939BB85B}" type="presOf" srcId="{BA133B65-BEA3-4773-B5FE-F641155A4D23}" destId="{F247AF2A-E3CC-461F-98AD-99E42A680E25}" srcOrd="0" destOrd="0" presId="urn:microsoft.com/office/officeart/2005/8/layout/hList1"/>
    <dgm:cxn modelId="{232B3AC4-3D33-4404-AC3C-CD89A737DBF9}" type="presOf" srcId="{4AD1DE9F-00A1-4899-B910-2276BCE8C6AA}" destId="{733911E1-6307-4B58-9AAE-8F7FD6761134}" srcOrd="0" destOrd="0" presId="urn:microsoft.com/office/officeart/2005/8/layout/hList1"/>
    <dgm:cxn modelId="{F76218EC-CC28-46C7-B5CD-170A1F3379E3}" type="presOf" srcId="{A1C28DC8-2E20-4A6B-A777-C2AB76D0AEED}" destId="{F2222CD4-2036-4FF6-82CB-1DF1E5F84BC9}" srcOrd="0" destOrd="0" presId="urn:microsoft.com/office/officeart/2005/8/layout/hList1"/>
    <dgm:cxn modelId="{6511D6F7-4D32-4E1F-96C4-ED4430DE957A}" type="presOf" srcId="{5AB4C3CB-E6DD-4EF6-B29F-D0B35520DCAC}" destId="{353B15F0-EB85-4CD0-A664-66BC0722DFE2}" srcOrd="0" destOrd="1" presId="urn:microsoft.com/office/officeart/2005/8/layout/hList1"/>
    <dgm:cxn modelId="{3A095DF8-A510-4248-82B5-B08FDFC5381C}" srcId="{41C863CA-8569-406E-94C7-DB0C54C8EC08}" destId="{6BD266D5-637C-4086-B4EE-19612391526C}" srcOrd="2" destOrd="0" parTransId="{899C3492-C788-41C2-8CB8-6321F6207484}" sibTransId="{7410850E-18D4-4B30-ABC1-4B1972BA6377}"/>
    <dgm:cxn modelId="{811055EE-8F2E-4D08-BAF6-34B44EC0B7BB}" type="presParOf" srcId="{A66EBEE9-BC6C-4A1D-A655-47FFA2F38492}" destId="{3B7B12B1-909E-4C2E-A404-7FAA1FE91442}" srcOrd="0" destOrd="0" presId="urn:microsoft.com/office/officeart/2005/8/layout/hList1"/>
    <dgm:cxn modelId="{0EB9EAEB-E7B9-4083-832B-7A7AE3114316}" type="presParOf" srcId="{3B7B12B1-909E-4C2E-A404-7FAA1FE91442}" destId="{733911E1-6307-4B58-9AAE-8F7FD6761134}" srcOrd="0" destOrd="0" presId="urn:microsoft.com/office/officeart/2005/8/layout/hList1"/>
    <dgm:cxn modelId="{DC786630-99DF-4E5B-9511-23DBADCEC4BB}" type="presParOf" srcId="{3B7B12B1-909E-4C2E-A404-7FAA1FE91442}" destId="{B5647530-1CDA-47D6-A65B-4D53401B1760}" srcOrd="1" destOrd="0" presId="urn:microsoft.com/office/officeart/2005/8/layout/hList1"/>
    <dgm:cxn modelId="{9F95945F-89BD-45C3-B895-B7A839BAAF7C}" type="presParOf" srcId="{A66EBEE9-BC6C-4A1D-A655-47FFA2F38492}" destId="{C9A986A2-6800-4BDE-AAC7-82699B6F92A3}" srcOrd="1" destOrd="0" presId="urn:microsoft.com/office/officeart/2005/8/layout/hList1"/>
    <dgm:cxn modelId="{04695AE3-2386-4466-BEA0-81BFD21A91B4}" type="presParOf" srcId="{A66EBEE9-BC6C-4A1D-A655-47FFA2F38492}" destId="{4F7282D6-5DE9-4CB5-976E-3EDC6AC8F8D6}" srcOrd="2" destOrd="0" presId="urn:microsoft.com/office/officeart/2005/8/layout/hList1"/>
    <dgm:cxn modelId="{669161EB-3C2B-4296-841D-BC57BE587C9E}" type="presParOf" srcId="{4F7282D6-5DE9-4CB5-976E-3EDC6AC8F8D6}" destId="{D232E6FC-8633-437A-9794-186A79AC09AE}" srcOrd="0" destOrd="0" presId="urn:microsoft.com/office/officeart/2005/8/layout/hList1"/>
    <dgm:cxn modelId="{4B3CA31A-64FA-4753-B5F2-ACAFF1E0EC1D}" type="presParOf" srcId="{4F7282D6-5DE9-4CB5-976E-3EDC6AC8F8D6}" destId="{E32206E0-9FB9-4DC4-BC3C-A529FD5F9060}" srcOrd="1" destOrd="0" presId="urn:microsoft.com/office/officeart/2005/8/layout/hList1"/>
    <dgm:cxn modelId="{A9D80595-1546-48EE-87EC-43FF39FE7C10}" type="presParOf" srcId="{A66EBEE9-BC6C-4A1D-A655-47FFA2F38492}" destId="{4EB0F895-7C57-48FF-83F1-BEEC15AE0DEB}" srcOrd="3" destOrd="0" presId="urn:microsoft.com/office/officeart/2005/8/layout/hList1"/>
    <dgm:cxn modelId="{0346CD57-4FDD-4DC8-AF59-E0C49B8D23DC}" type="presParOf" srcId="{A66EBEE9-BC6C-4A1D-A655-47FFA2F38492}" destId="{C1E0A9F7-E9AD-478F-9950-3E07461A0480}" srcOrd="4" destOrd="0" presId="urn:microsoft.com/office/officeart/2005/8/layout/hList1"/>
    <dgm:cxn modelId="{B9A41FE0-B30A-4AE1-9B5E-A9AA97DC4EDB}" type="presParOf" srcId="{C1E0A9F7-E9AD-478F-9950-3E07461A0480}" destId="{4799E4B9-7C3D-4344-ABEC-A83A98BC1298}" srcOrd="0" destOrd="0" presId="urn:microsoft.com/office/officeart/2005/8/layout/hList1"/>
    <dgm:cxn modelId="{531E914C-DC52-4779-BB68-99002FDCC640}" type="presParOf" srcId="{C1E0A9F7-E9AD-478F-9950-3E07461A0480}" destId="{F247AF2A-E3CC-461F-98AD-99E42A680E25}" srcOrd="1" destOrd="0" presId="urn:microsoft.com/office/officeart/2005/8/layout/hList1"/>
    <dgm:cxn modelId="{67744FB2-F347-4946-A3E0-87CE24B6E6D7}" type="presParOf" srcId="{A66EBEE9-BC6C-4A1D-A655-47FFA2F38492}" destId="{C14ACA3E-F2D5-4F4D-BD1F-55DA634B4135}" srcOrd="5" destOrd="0" presId="urn:microsoft.com/office/officeart/2005/8/layout/hList1"/>
    <dgm:cxn modelId="{C5E9277E-1277-4B83-9E8B-D6CC8E2BF8A2}" type="presParOf" srcId="{A66EBEE9-BC6C-4A1D-A655-47FFA2F38492}" destId="{38AFE4A0-0EE1-4354-9899-2AA7F0BAFD23}" srcOrd="6" destOrd="0" presId="urn:microsoft.com/office/officeart/2005/8/layout/hList1"/>
    <dgm:cxn modelId="{98DD4E49-7718-41CF-BBA4-2C6DA6265EC9}" type="presParOf" srcId="{38AFE4A0-0EE1-4354-9899-2AA7F0BAFD23}" destId="{F46B28F0-8067-47EE-BF84-B30484E21CEB}" srcOrd="0" destOrd="0" presId="urn:microsoft.com/office/officeart/2005/8/layout/hList1"/>
    <dgm:cxn modelId="{95908115-DCDE-4D90-8087-2209FF5D73B5}" type="presParOf" srcId="{38AFE4A0-0EE1-4354-9899-2AA7F0BAFD23}" destId="{F2222CD4-2036-4FF6-82CB-1DF1E5F84BC9}" srcOrd="1" destOrd="0" presId="urn:microsoft.com/office/officeart/2005/8/layout/hList1"/>
    <dgm:cxn modelId="{485CFBFE-49F5-4E12-9AAB-6946E3C2B724}" type="presParOf" srcId="{A66EBEE9-BC6C-4A1D-A655-47FFA2F38492}" destId="{D1134050-9D2C-4113-8034-13A6FC600323}" srcOrd="7" destOrd="0" presId="urn:microsoft.com/office/officeart/2005/8/layout/hList1"/>
    <dgm:cxn modelId="{9BE111F2-7182-4F5E-9265-B0A2E5556FE1}" type="presParOf" srcId="{A66EBEE9-BC6C-4A1D-A655-47FFA2F38492}" destId="{E41D8753-CFD4-44D8-9E58-821FD7EE069F}" srcOrd="8" destOrd="0" presId="urn:microsoft.com/office/officeart/2005/8/layout/hList1"/>
    <dgm:cxn modelId="{5A7DAEA9-75EE-4C9E-8588-98A06953114B}" type="presParOf" srcId="{E41D8753-CFD4-44D8-9E58-821FD7EE069F}" destId="{75856E77-2060-4DE3-BB89-07C1161AFD44}" srcOrd="0" destOrd="0" presId="urn:microsoft.com/office/officeart/2005/8/layout/hList1"/>
    <dgm:cxn modelId="{E49668B5-2621-4F62-8A4B-D552D29C3F67}" type="presParOf" srcId="{E41D8753-CFD4-44D8-9E58-821FD7EE069F}" destId="{353B15F0-EB85-4CD0-A664-66BC0722DF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911E1-6307-4B58-9AAE-8F7FD6761134}">
      <dsp:nvSpPr>
        <dsp:cNvPr id="0" name=""/>
        <dsp:cNvSpPr/>
      </dsp:nvSpPr>
      <dsp:spPr>
        <a:xfrm>
          <a:off x="4202" y="384367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Starting</a:t>
          </a:r>
          <a:r>
            <a:rPr lang="fr-FR" sz="1800" kern="1200" dirty="0"/>
            <a:t> Grant</a:t>
          </a:r>
        </a:p>
      </dsp:txBody>
      <dsp:txXfrm>
        <a:off x="4202" y="384367"/>
        <a:ext cx="1610806" cy="620712"/>
      </dsp:txXfrm>
    </dsp:sp>
    <dsp:sp modelId="{B5647530-1CDA-47D6-A65B-4D53401B1760}">
      <dsp:nvSpPr>
        <dsp:cNvPr id="0" name=""/>
        <dsp:cNvSpPr/>
      </dsp:nvSpPr>
      <dsp:spPr>
        <a:xfrm>
          <a:off x="4202" y="1005080"/>
          <a:ext cx="1610806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 2 et 7 ans post thèse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1,5 M€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5 ans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Implication de 50% min.</a:t>
          </a:r>
        </a:p>
      </dsp:txBody>
      <dsp:txXfrm>
        <a:off x="4202" y="1005080"/>
        <a:ext cx="1610806" cy="2519910"/>
      </dsp:txXfrm>
    </dsp:sp>
    <dsp:sp modelId="{D232E6FC-8633-437A-9794-186A79AC09AE}">
      <dsp:nvSpPr>
        <dsp:cNvPr id="0" name=""/>
        <dsp:cNvSpPr/>
      </dsp:nvSpPr>
      <dsp:spPr>
        <a:xfrm>
          <a:off x="1840521" y="384367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Consolidator</a:t>
          </a:r>
          <a:r>
            <a:rPr lang="fr-FR" sz="1800" kern="1200" dirty="0"/>
            <a:t> Grant</a:t>
          </a:r>
        </a:p>
      </dsp:txBody>
      <dsp:txXfrm>
        <a:off x="1840521" y="384367"/>
        <a:ext cx="1610806" cy="620712"/>
      </dsp:txXfrm>
    </dsp:sp>
    <dsp:sp modelId="{E32206E0-9FB9-4DC4-BC3C-A529FD5F9060}">
      <dsp:nvSpPr>
        <dsp:cNvPr id="0" name=""/>
        <dsp:cNvSpPr/>
      </dsp:nvSpPr>
      <dsp:spPr>
        <a:xfrm>
          <a:off x="1840521" y="1005080"/>
          <a:ext cx="1610806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 8 et 12 ans post thèse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2 M€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5 ans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Implication de 40% min.</a:t>
          </a:r>
        </a:p>
      </dsp:txBody>
      <dsp:txXfrm>
        <a:off x="1840521" y="1005080"/>
        <a:ext cx="1610806" cy="2519910"/>
      </dsp:txXfrm>
    </dsp:sp>
    <dsp:sp modelId="{4799E4B9-7C3D-4344-ABEC-A83A98BC1298}">
      <dsp:nvSpPr>
        <dsp:cNvPr id="0" name=""/>
        <dsp:cNvSpPr/>
      </dsp:nvSpPr>
      <dsp:spPr>
        <a:xfrm>
          <a:off x="3676840" y="384367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Advanced Grant</a:t>
          </a:r>
        </a:p>
      </dsp:txBody>
      <dsp:txXfrm>
        <a:off x="3676840" y="384367"/>
        <a:ext cx="1610806" cy="620712"/>
      </dsp:txXfrm>
    </dsp:sp>
    <dsp:sp modelId="{F247AF2A-E3CC-461F-98AD-99E42A680E25}">
      <dsp:nvSpPr>
        <dsp:cNvPr id="0" name=""/>
        <dsp:cNvSpPr/>
      </dsp:nvSpPr>
      <dsp:spPr>
        <a:xfrm>
          <a:off x="3676840" y="1005080"/>
          <a:ext cx="1610806" cy="2519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Chercheurs confirmés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2,5 M€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5 ans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Implication de 30% min.</a:t>
          </a:r>
        </a:p>
      </dsp:txBody>
      <dsp:txXfrm>
        <a:off x="3676840" y="1005080"/>
        <a:ext cx="1610806" cy="2519910"/>
      </dsp:txXfrm>
    </dsp:sp>
    <dsp:sp modelId="{F46B28F0-8067-47EE-BF84-B30484E21CEB}">
      <dsp:nvSpPr>
        <dsp:cNvPr id="0" name=""/>
        <dsp:cNvSpPr/>
      </dsp:nvSpPr>
      <dsp:spPr>
        <a:xfrm>
          <a:off x="5513159" y="384367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Synergy</a:t>
          </a:r>
          <a:r>
            <a:rPr lang="fr-FR" sz="1800" kern="1200" dirty="0"/>
            <a:t> Grant</a:t>
          </a:r>
        </a:p>
      </dsp:txBody>
      <dsp:txXfrm>
        <a:off x="5513159" y="384367"/>
        <a:ext cx="1610806" cy="620712"/>
      </dsp:txXfrm>
    </dsp:sp>
    <dsp:sp modelId="{F2222CD4-2036-4FF6-82CB-1DF1E5F84BC9}">
      <dsp:nvSpPr>
        <dsp:cNvPr id="0" name=""/>
        <dsp:cNvSpPr/>
      </dsp:nvSpPr>
      <dsp:spPr>
        <a:xfrm>
          <a:off x="5513159" y="1005080"/>
          <a:ext cx="1610806" cy="251991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75856E77-2060-4DE3-BB89-07C1161AFD44}">
      <dsp:nvSpPr>
        <dsp:cNvPr id="0" name=""/>
        <dsp:cNvSpPr/>
      </dsp:nvSpPr>
      <dsp:spPr>
        <a:xfrm>
          <a:off x="7349478" y="384367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Proof-of-concept</a:t>
          </a:r>
        </a:p>
      </dsp:txBody>
      <dsp:txXfrm>
        <a:off x="7349478" y="384367"/>
        <a:ext cx="1610806" cy="620712"/>
      </dsp:txXfrm>
    </dsp:sp>
    <dsp:sp modelId="{353B15F0-EB85-4CD0-A664-66BC0722DFE2}">
      <dsp:nvSpPr>
        <dsp:cNvPr id="0" name=""/>
        <dsp:cNvSpPr/>
      </dsp:nvSpPr>
      <dsp:spPr>
        <a:xfrm>
          <a:off x="7349478" y="1005080"/>
          <a:ext cx="1610806" cy="251991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</dsp:txBody>
      <dsp:txXfrm>
        <a:off x="7349478" y="1005080"/>
        <a:ext cx="1610806" cy="251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911E1-6307-4B58-9AAE-8F7FD6761134}">
      <dsp:nvSpPr>
        <dsp:cNvPr id="0" name=""/>
        <dsp:cNvSpPr/>
      </dsp:nvSpPr>
      <dsp:spPr>
        <a:xfrm>
          <a:off x="4202" y="507892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Starting</a:t>
          </a:r>
          <a:r>
            <a:rPr lang="fr-FR" sz="1800" kern="1200" dirty="0"/>
            <a:t> Grant</a:t>
          </a:r>
        </a:p>
      </dsp:txBody>
      <dsp:txXfrm>
        <a:off x="4202" y="507892"/>
        <a:ext cx="1610806" cy="620712"/>
      </dsp:txXfrm>
    </dsp:sp>
    <dsp:sp modelId="{B5647530-1CDA-47D6-A65B-4D53401B1760}">
      <dsp:nvSpPr>
        <dsp:cNvPr id="0" name=""/>
        <dsp:cNvSpPr/>
      </dsp:nvSpPr>
      <dsp:spPr>
        <a:xfrm>
          <a:off x="4202" y="1128605"/>
          <a:ext cx="1610806" cy="227285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</dsp:txBody>
      <dsp:txXfrm>
        <a:off x="4202" y="1128605"/>
        <a:ext cx="1610806" cy="2272859"/>
      </dsp:txXfrm>
    </dsp:sp>
    <dsp:sp modelId="{D232E6FC-8633-437A-9794-186A79AC09AE}">
      <dsp:nvSpPr>
        <dsp:cNvPr id="0" name=""/>
        <dsp:cNvSpPr/>
      </dsp:nvSpPr>
      <dsp:spPr>
        <a:xfrm>
          <a:off x="1840521" y="507892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Consolidator</a:t>
          </a:r>
          <a:r>
            <a:rPr lang="fr-FR" sz="1800" kern="1200" dirty="0"/>
            <a:t> Grant</a:t>
          </a:r>
        </a:p>
      </dsp:txBody>
      <dsp:txXfrm>
        <a:off x="1840521" y="507892"/>
        <a:ext cx="1610806" cy="620712"/>
      </dsp:txXfrm>
    </dsp:sp>
    <dsp:sp modelId="{E32206E0-9FB9-4DC4-BC3C-A529FD5F9060}">
      <dsp:nvSpPr>
        <dsp:cNvPr id="0" name=""/>
        <dsp:cNvSpPr/>
      </dsp:nvSpPr>
      <dsp:spPr>
        <a:xfrm>
          <a:off x="1840521" y="1128605"/>
          <a:ext cx="1610806" cy="227285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</dsp:txBody>
      <dsp:txXfrm>
        <a:off x="1840521" y="1128605"/>
        <a:ext cx="1610806" cy="2272859"/>
      </dsp:txXfrm>
    </dsp:sp>
    <dsp:sp modelId="{4799E4B9-7C3D-4344-ABEC-A83A98BC1298}">
      <dsp:nvSpPr>
        <dsp:cNvPr id="0" name=""/>
        <dsp:cNvSpPr/>
      </dsp:nvSpPr>
      <dsp:spPr>
        <a:xfrm>
          <a:off x="3676840" y="507892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Advanced Grant</a:t>
          </a:r>
        </a:p>
      </dsp:txBody>
      <dsp:txXfrm>
        <a:off x="3676840" y="507892"/>
        <a:ext cx="1610806" cy="620712"/>
      </dsp:txXfrm>
    </dsp:sp>
    <dsp:sp modelId="{F247AF2A-E3CC-461F-98AD-99E42A680E25}">
      <dsp:nvSpPr>
        <dsp:cNvPr id="0" name=""/>
        <dsp:cNvSpPr/>
      </dsp:nvSpPr>
      <dsp:spPr>
        <a:xfrm>
          <a:off x="3676840" y="1128605"/>
          <a:ext cx="1610806" cy="227285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/>
        </a:p>
      </dsp:txBody>
      <dsp:txXfrm>
        <a:off x="3676840" y="1128605"/>
        <a:ext cx="1610806" cy="2272859"/>
      </dsp:txXfrm>
    </dsp:sp>
    <dsp:sp modelId="{F46B28F0-8067-47EE-BF84-B30484E21CEB}">
      <dsp:nvSpPr>
        <dsp:cNvPr id="0" name=""/>
        <dsp:cNvSpPr/>
      </dsp:nvSpPr>
      <dsp:spPr>
        <a:xfrm>
          <a:off x="5513159" y="507892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Synergy</a:t>
          </a:r>
          <a:r>
            <a:rPr lang="fr-FR" sz="1800" kern="1200" dirty="0"/>
            <a:t> Grant</a:t>
          </a:r>
        </a:p>
      </dsp:txBody>
      <dsp:txXfrm>
        <a:off x="5513159" y="507892"/>
        <a:ext cx="1610806" cy="620712"/>
      </dsp:txXfrm>
    </dsp:sp>
    <dsp:sp modelId="{F2222CD4-2036-4FF6-82CB-1DF1E5F84BC9}">
      <dsp:nvSpPr>
        <dsp:cNvPr id="0" name=""/>
        <dsp:cNvSpPr/>
      </dsp:nvSpPr>
      <dsp:spPr>
        <a:xfrm>
          <a:off x="5513159" y="1128605"/>
          <a:ext cx="1610806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2 à 4 équipes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10 M€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6 ans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Chaque PI est impliqué à 30% min.</a:t>
          </a:r>
        </a:p>
      </dsp:txBody>
      <dsp:txXfrm>
        <a:off x="5513159" y="1128605"/>
        <a:ext cx="1610806" cy="2272859"/>
      </dsp:txXfrm>
    </dsp:sp>
    <dsp:sp modelId="{75856E77-2060-4DE3-BB89-07C1161AFD44}">
      <dsp:nvSpPr>
        <dsp:cNvPr id="0" name=""/>
        <dsp:cNvSpPr/>
      </dsp:nvSpPr>
      <dsp:spPr>
        <a:xfrm>
          <a:off x="7349478" y="507892"/>
          <a:ext cx="1610806" cy="620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Proof-of-concept</a:t>
          </a:r>
        </a:p>
      </dsp:txBody>
      <dsp:txXfrm>
        <a:off x="7349478" y="507892"/>
        <a:ext cx="1610806" cy="620712"/>
      </dsp:txXfrm>
    </dsp:sp>
    <dsp:sp modelId="{353B15F0-EB85-4CD0-A664-66BC0722DFE2}">
      <dsp:nvSpPr>
        <dsp:cNvPr id="0" name=""/>
        <dsp:cNvSpPr/>
      </dsp:nvSpPr>
      <dsp:spPr>
        <a:xfrm>
          <a:off x="7349478" y="1128605"/>
          <a:ext cx="1610806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Lauréats ERC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150 k€ max.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18 mois max.</a:t>
          </a:r>
        </a:p>
      </dsp:txBody>
      <dsp:txXfrm>
        <a:off x="7349478" y="1128605"/>
        <a:ext cx="1610806" cy="227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0486EE0-A4D1-4BE8-9274-CF6F42A915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271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FCD3722-F77F-453F-B2D6-0CD72061F1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6701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44E142-5430-4062-A4B6-87AF0A5BD8F8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309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261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5771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15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542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705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745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58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859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076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064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D3722-F77F-453F-B2D6-0CD72061F157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768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r="32353"/>
          <a:stretch>
            <a:fillRect/>
          </a:stretch>
        </p:blipFill>
        <p:spPr bwMode="auto">
          <a:xfrm>
            <a:off x="0" y="1844675"/>
            <a:ext cx="91440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/>
              <a:t>Modifiez le style du titre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/>
              <a:t>Modifiez le style des sous-titres du masque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A211C0-6540-40B1-8AB8-645A406B6FAF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1EF3BD-AAE5-4CDC-865A-FF4DCB9565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33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28684-D512-4E61-8692-A673710731DB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1F86-EF8E-4540-A1A5-583B0E7775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174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3CCC-BE02-48AA-962C-C54DF7453979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B8249-A1E9-44DE-BEB0-6E10EFF1CE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604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2" r="52274"/>
          <a:stretch>
            <a:fillRect/>
          </a:stretch>
        </p:blipFill>
        <p:spPr bwMode="auto">
          <a:xfrm>
            <a:off x="0" y="1789113"/>
            <a:ext cx="91471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52FBD-FC4F-42AE-948E-97D98B0F0327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C83E1B-5112-4B66-B4EE-C002FE222C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044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8804-874B-45BD-BDAF-D07311CCFFDC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6A3A8-16A7-41F2-BF0E-E82106C70A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114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7C4C-3F9C-4C51-B9AE-0BD663141368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B79D-2A35-4683-A61A-BAA00CBAC9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319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1BF2-2334-4262-841B-5C7C6D02E91C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2A42-252D-4F82-A2E8-DD0CA44C85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789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FA86-1135-4835-B101-F2858CEC01C4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F4A4-A4B3-4F1F-A3E4-F326D99141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890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6844-D256-4A9B-8EC2-7563A0564E23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46D4-331E-42DE-8B5D-10766DB5DD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541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FCEA-B97F-4C6A-B34F-35311C9BA342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201F-7DCD-4F52-86B5-82E0D4A526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023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533A-BDF8-4AEB-9A41-28484434A3A8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F6E7-AAE3-42DD-95C5-2F71AE5451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80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B17B9-74AA-4808-961D-ADAE29E7589C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05E0-46CB-41D4-9EA8-0CD61713FC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6529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8D6FC-03A5-4BF1-BD15-B305277FB037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A2FF-7A53-4644-B9D9-729B32D679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7419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5E07-8E94-4D09-891B-4DCB969186B1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EA55-9F21-4348-8A25-85CEACCDE3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8473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4AAD-1C8D-42AC-9D63-86F7F5B530FC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5201-98D5-4732-A634-2F86F9B354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0904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r="23776"/>
          <a:stretch>
            <a:fillRect/>
          </a:stretch>
        </p:blipFill>
        <p:spPr bwMode="auto">
          <a:xfrm>
            <a:off x="0" y="1801813"/>
            <a:ext cx="9144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62313"/>
            <a:ext cx="194151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B2B2B2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8443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D6579-C37E-49FA-991B-459475BFFD6B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F967-3312-4C41-BBA7-5022F23ACD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8624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83985-1421-4E96-B9CF-CB8D3C64FFF8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CEC81-2EB0-4C03-B5F4-C203D4B48D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2722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B1EE-45D6-40FF-BA9D-0524A1977AF7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C832-1E91-406D-864D-7DF5C18141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4301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DC15-F611-49E4-96B1-3DDBA7C026AB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9308-51F3-4F00-8DCA-7677295C56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906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DD78-F529-4241-8D58-3CE7C97D4511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59545-945F-4657-91AC-6B9BBA8E05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771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6425-5998-4EA4-A560-4417958A2382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9372C-22BF-476B-BEF7-0BA1C0B034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607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B80C-F774-4B01-A9A7-253792AE198F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8B912-6940-44F0-9EE7-1AC8C801F1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8449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92B0-069C-4700-94AA-BAD1CF0FCE6A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5962-0149-47A8-8F57-B361076C4D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6284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F676-5B90-45DD-96EB-1459B8AAB308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D9F-58E5-48AE-85B5-1939AFA60E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9356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D655-D5C2-4A5F-9FBC-AC65E8356CF3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03EA-F4AC-4637-8C32-1AF386547F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9220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974B-DAF5-462B-A28D-F9D704337766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E9A1-11A8-42DE-B690-9E743E5BC5E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815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2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 r="23776"/>
          <a:stretch>
            <a:fillRect/>
          </a:stretch>
        </p:blipFill>
        <p:spPr bwMode="auto">
          <a:xfrm>
            <a:off x="0" y="1801813"/>
            <a:ext cx="9144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971800"/>
            <a:ext cx="23399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24200" y="188913"/>
            <a:ext cx="5426075" cy="3049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5438775"/>
            <a:ext cx="5438775" cy="1041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69571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3FA4-4D2D-44FA-9253-F97EF0D9DEDE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D10D6-CEFD-4B9D-A60C-DE776A9E82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762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C5E2-B83E-4D41-927E-40DBC50CF0A3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C8BB7-0183-4BF4-AB21-280EC7948E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347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D7D3-AB44-4B3F-A3A9-A4BBB090AA34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FE068-3489-43FF-BB34-07199D69A7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1781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40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351D-442D-4B1F-BEAF-3C64FADF4DBF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EF80-4899-4EB8-94CB-0518063719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1004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E142-4904-41DE-9AB5-186E62220D08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0626-1741-447C-8EF7-A12B02F453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581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1822-72C5-4345-9FAF-DEEB83CAB961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8CEF-91B8-41B7-B9E5-2539DFC95C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8681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E6B4-05E8-4110-914D-A71887F4343E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2AF4-7C60-4981-9CA9-D1680E97F5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4409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CF98-3EA4-4566-A49E-F3EEADD32F53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92E2-9537-4DCE-832E-BC0B4D06FD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8887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F2AA-93EB-4BEE-96BE-1311FE63CDE6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61F6-3B2C-4EEF-90A8-25EA51FFC5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820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FCE3-D71E-4D93-8AB5-43CBC5BA7A05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20D4-3D72-42F4-A86D-CCEBF6FAA8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8622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32B6-F0B6-49CF-BD9A-81C0C14C1006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15D6-7ABB-4885-A644-ADABB282CF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7846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76C5-E5AE-47E2-9B47-FB90BCE43070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E38A-A6F1-4429-BB8B-2226798756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808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D0496-9628-4AE3-9ABF-9380F5CF5E00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57E37-F821-4756-9311-660A035B99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613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21D4-F248-4FCE-9039-7961AF5EF094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C52D-06D0-4CE6-9966-FEB7FA760E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148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B538-8CF1-4F84-9578-4676A73E1D67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53F0E-2AA7-4F4B-80A7-8D041D55DC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317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DF1F-478D-4FAC-93A9-C1A09A2E8350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E299-D980-49E4-9327-28964FD879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866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97B-71AA-47FC-8216-AF883E11A2D9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17FB-3172-4E30-B01F-FE6B78D5C5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710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90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2C0FFA-2FD8-4AE6-827D-634D93ECFFC2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90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90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1553DE-7927-4EF5-BEB8-9036B37B27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-1588" y="5705475"/>
            <a:ext cx="914400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D6313F8C-95A5-4E21-A386-A97505083260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8D77941F-E69E-452E-8747-EF55D67BA5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097283EB-7E58-4285-B2F2-7266EB268939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2B2B2"/>
                </a:solidFill>
                <a:ea typeface="+mj-ea"/>
              </a:defRPr>
            </a:lvl1pPr>
          </a:lstStyle>
          <a:p>
            <a:pPr>
              <a:defRPr/>
            </a:pPr>
            <a:fld id="{9DE07CD3-8E9A-4EEF-A9F4-62550A6F41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4" r="21332" b="23073"/>
          <a:stretch>
            <a:fillRect/>
          </a:stretch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1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1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ea typeface="+mj-ea"/>
              </a:defRPr>
            </a:lvl1pPr>
          </a:lstStyle>
          <a:p>
            <a:pPr>
              <a:defRPr/>
            </a:pPr>
            <a:fld id="{EB3755AF-1142-461E-B940-3D7990FE501D}" type="datetime1">
              <a:rPr lang="fr-FR" altLang="fr-FR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81775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ea typeface="+mj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1775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ea typeface="+mj-ea"/>
              </a:defRPr>
            </a:lvl1pPr>
          </a:lstStyle>
          <a:p>
            <a:pPr>
              <a:defRPr/>
            </a:pPr>
            <a:fld id="{191AFED2-BB45-4953-8F41-84F904D6DC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charset="0"/>
          <a:ea typeface="ＭＳ Ｐゴシック" pitchFamily="-11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00"/>
        </a:buClr>
        <a:buFont typeface="Wingdings" pitchFamily="2" charset="2"/>
        <a:buBlip>
          <a:blip r:embed="rId15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cherche@ut-capitole.fr" TargetMode="External"/><Relationship Id="rId2" Type="http://schemas.openxmlformats.org/officeDocument/2006/relationships/hyperlink" Target="mailto:Evan-andrew.fisher@ut-capitol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ut-capitole.fr/recherche/financement-de-la-recherche/appel-a-projets-ut-capitole/mesures-de-soutien-a-la-recherche-interessement-a-la-recherche" TargetMode="External"/><Relationship Id="rId2" Type="http://schemas.openxmlformats.org/officeDocument/2006/relationships/hyperlink" Target="https://intranet.ut-capitole.fr/recherche/financement-de-la-recherche/appel-a-projets-ut-capitole/mesures-de-soutien-a-la-recherche-incitation-a-la-recherch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net.ut-capitole.fr/recherche/financement-de-la-recherche/appel-a-projets-ut-capitole/mesures-de-soutien-a-la-recherche-interessement-a-la-recherche-partenaria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144216"/>
            <a:ext cx="6912768" cy="2554545"/>
          </a:xfrm>
        </p:spPr>
        <p:txBody>
          <a:bodyPr/>
          <a:lstStyle/>
          <a:p>
            <a:r>
              <a:rPr lang="fr-FR" altLang="fr-FR" dirty="0"/>
              <a:t>Les bourses ERC : initiation,  accompagnement, intéressement</a:t>
            </a:r>
          </a:p>
        </p:txBody>
      </p:sp>
      <p:pic>
        <p:nvPicPr>
          <p:cNvPr id="3" name="Image 2" descr="Logo de l'Université Toulouse Capitole">
            <a:extLst>
              <a:ext uri="{FF2B5EF4-FFF2-40B4-BE49-F238E27FC236}">
                <a16:creationId xmlns:a16="http://schemas.microsoft.com/office/drawing/2014/main" id="{C5D49119-383A-4BEF-B882-BEFE9F247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56011"/>
            <a:ext cx="1944216" cy="19434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096640-6557-4899-A79E-2EF06CEAF1CB}"/>
              </a:ext>
            </a:extLst>
          </p:cNvPr>
          <p:cNvSpPr txBox="1"/>
          <p:nvPr/>
        </p:nvSpPr>
        <p:spPr>
          <a:xfrm>
            <a:off x="2547516" y="27927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Echange avec le Pr. Xavier Prévost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D9CDCE-31BE-4DDA-8AE1-92FC3C57BEFE}"/>
              </a:ext>
            </a:extLst>
          </p:cNvPr>
          <p:cNvSpPr txBox="1"/>
          <p:nvPr/>
        </p:nvSpPr>
        <p:spPr>
          <a:xfrm>
            <a:off x="3635896" y="5445224"/>
            <a:ext cx="54006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buClr>
                <a:srgbClr val="EA0000"/>
              </a:buClr>
            </a:pPr>
            <a:r>
              <a:rPr lang="fr-FR" altLang="fr-FR" b="1" kern="0" dirty="0">
                <a:solidFill>
                  <a:srgbClr val="B2B2B2"/>
                </a:solidFill>
                <a:latin typeface="Arial"/>
              </a:rPr>
              <a:t>Service Partenariats et Valorisation</a:t>
            </a:r>
          </a:p>
          <a:p>
            <a:pPr lvl="0" algn="r">
              <a:spcBef>
                <a:spcPct val="20000"/>
              </a:spcBef>
              <a:buClr>
                <a:srgbClr val="EA0000"/>
              </a:buClr>
            </a:pPr>
            <a:r>
              <a:rPr lang="fr-FR" altLang="fr-FR" b="1" kern="0" dirty="0">
                <a:solidFill>
                  <a:srgbClr val="B2B2B2"/>
                </a:solidFill>
                <a:latin typeface="Arial"/>
              </a:rPr>
              <a:t>Direction d’Appui à la Recherche</a:t>
            </a:r>
          </a:p>
          <a:p>
            <a:pPr lvl="0" algn="r">
              <a:spcBef>
                <a:spcPct val="20000"/>
              </a:spcBef>
              <a:buClr>
                <a:srgbClr val="EA0000"/>
              </a:buClr>
            </a:pPr>
            <a:r>
              <a:rPr lang="fr-FR" altLang="fr-FR" b="1" i="1" kern="0" dirty="0" err="1">
                <a:solidFill>
                  <a:srgbClr val="B2B2B2"/>
                </a:solidFill>
                <a:latin typeface="Arial"/>
              </a:rPr>
              <a:t>Evan</a:t>
            </a:r>
            <a:r>
              <a:rPr lang="fr-FR" altLang="fr-FR" b="1" i="1" kern="0" dirty="0">
                <a:solidFill>
                  <a:srgbClr val="B2B2B2"/>
                </a:solidFill>
                <a:latin typeface="Arial"/>
              </a:rPr>
              <a:t> Fisher, PhD</a:t>
            </a:r>
          </a:p>
          <a:p>
            <a:pPr lvl="0" algn="r">
              <a:spcBef>
                <a:spcPct val="20000"/>
              </a:spcBef>
              <a:buClr>
                <a:srgbClr val="EA0000"/>
              </a:buClr>
            </a:pPr>
            <a:r>
              <a:rPr lang="fr-FR" altLang="fr-FR" b="1" i="1" kern="0" dirty="0">
                <a:solidFill>
                  <a:srgbClr val="B2B2B2"/>
                </a:solidFill>
                <a:latin typeface="Arial"/>
              </a:rPr>
              <a:t>evan-andrew.fisher@ut-capitole.fr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6AB1C-A71B-4B7A-BC06-4FC517B3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/>
          <a:lstStyle/>
          <a:p>
            <a:r>
              <a:rPr lang="fr-FR" dirty="0"/>
              <a:t>Vue globale sur les aides de l’ANR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986A08-C0BD-462E-BC54-1C5FB5D3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2E74EA-0EBD-4D70-A0A9-220731C9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11E00-2357-4494-9429-79D69A812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84" y="1484784"/>
            <a:ext cx="9144000" cy="41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2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26926-D9B0-4006-B355-79DFFB98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110"/>
          </a:xfrm>
        </p:spPr>
        <p:txBody>
          <a:bodyPr/>
          <a:lstStyle/>
          <a:p>
            <a:r>
              <a:rPr lang="fr-FR" sz="2000" dirty="0" err="1"/>
              <a:t>Acces</a:t>
            </a:r>
            <a:r>
              <a:rPr lang="fr-FR" sz="2000" dirty="0"/>
              <a:t> ERC : inciter les jeunes post-doc à candidater à l’ERC </a:t>
            </a:r>
            <a:r>
              <a:rPr lang="fr-FR" sz="2000" dirty="0" err="1"/>
              <a:t>StG</a:t>
            </a: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75709-F9FA-4451-9CC2-CAD44654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E3B5D2-B483-437A-8DEE-1F6021BB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4AAF13-7E96-46A1-99D6-4EB98943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822"/>
            <a:ext cx="9144000" cy="40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26926-D9B0-4006-B355-79DFFB98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110"/>
          </a:xfrm>
        </p:spPr>
        <p:txBody>
          <a:bodyPr/>
          <a:lstStyle/>
          <a:p>
            <a:r>
              <a:rPr lang="fr-FR" sz="2000" dirty="0" err="1"/>
              <a:t>Acces</a:t>
            </a:r>
            <a:r>
              <a:rPr lang="fr-FR" sz="2000" dirty="0"/>
              <a:t> ERC : inciter les jeunes post-doc à candidater à l’ERC </a:t>
            </a:r>
            <a:r>
              <a:rPr lang="fr-FR" sz="2000" dirty="0" err="1"/>
              <a:t>StG</a:t>
            </a: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75709-F9FA-4451-9CC2-CAD44654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E3B5D2-B483-437A-8DEE-1F6021BB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27EC2E-61CF-436A-8E23-3F23260E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367"/>
            <a:ext cx="9144000" cy="39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26926-D9B0-4006-B355-79DFFB98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110"/>
          </a:xfrm>
        </p:spPr>
        <p:txBody>
          <a:bodyPr/>
          <a:lstStyle/>
          <a:p>
            <a:r>
              <a:rPr lang="fr-FR" sz="2000" dirty="0"/>
              <a:t>T-ERC : soutenir les chercheurs pour un </a:t>
            </a:r>
            <a:r>
              <a:rPr lang="fr-FR" sz="2000" dirty="0" err="1"/>
              <a:t>redépot</a:t>
            </a:r>
            <a:r>
              <a:rPr lang="fr-FR" sz="2000" dirty="0"/>
              <a:t> à l’ERC </a:t>
            </a:r>
            <a:r>
              <a:rPr lang="fr-FR" sz="2000" dirty="0" err="1"/>
              <a:t>StG</a:t>
            </a:r>
            <a:r>
              <a:rPr lang="fr-FR" sz="2000" dirty="0"/>
              <a:t>/</a:t>
            </a:r>
            <a:r>
              <a:rPr lang="fr-FR" sz="2000" dirty="0" err="1"/>
              <a:t>CoG</a:t>
            </a: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75709-F9FA-4451-9CC2-CAD44654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E3B5D2-B483-437A-8DEE-1F6021BB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8FB631-8DE9-4EBE-920A-38160198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9389"/>
            <a:ext cx="9144000" cy="38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26926-D9B0-4006-B355-79DFFB98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110"/>
          </a:xfrm>
        </p:spPr>
        <p:txBody>
          <a:bodyPr/>
          <a:lstStyle/>
          <a:p>
            <a:r>
              <a:rPr lang="fr-FR" sz="2000" dirty="0"/>
              <a:t>T-ERC : soutenir les chercheurs pour un </a:t>
            </a:r>
            <a:r>
              <a:rPr lang="fr-FR" sz="2000" dirty="0" err="1"/>
              <a:t>redépot</a:t>
            </a:r>
            <a:r>
              <a:rPr lang="fr-FR" sz="2000" dirty="0"/>
              <a:t> à l’ERC </a:t>
            </a:r>
            <a:r>
              <a:rPr lang="fr-FR" sz="2000" dirty="0" err="1"/>
              <a:t>StG</a:t>
            </a:r>
            <a:r>
              <a:rPr lang="fr-FR" sz="2000" dirty="0"/>
              <a:t>/</a:t>
            </a:r>
            <a:r>
              <a:rPr lang="fr-FR" sz="2000" dirty="0" err="1"/>
              <a:t>CoG</a:t>
            </a: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75709-F9FA-4451-9CC2-CAD44654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E3B5D2-B483-437A-8DEE-1F6021BB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56D83E-4939-4E7C-BB29-349EBCF6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248"/>
            <a:ext cx="9144000" cy="3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385614"/>
            <a:ext cx="8229600" cy="519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MRSEI : modalités de dépôt &amp; processus de sélection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EA561A-13A0-4481-9A65-46A4A94E2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6" b="622"/>
          <a:stretch/>
        </p:blipFill>
        <p:spPr>
          <a:xfrm>
            <a:off x="19000" y="1241583"/>
            <a:ext cx="8801472" cy="43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3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385614"/>
            <a:ext cx="8229600" cy="519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SRSEI : modalités de dépôt &amp; processus de sélection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6F574B-9D91-481D-8DB1-E773628BB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838"/>
            <a:ext cx="9144000" cy="41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7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385614"/>
            <a:ext cx="8229600" cy="519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Dates et liens importants</a:t>
            </a:r>
            <a:br>
              <a:rPr lang="fr-FR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AE1035-A56D-4708-A524-8FB4A79E20F8}"/>
              </a:ext>
            </a:extLst>
          </p:cNvPr>
          <p:cNvSpPr txBox="1"/>
          <p:nvPr/>
        </p:nvSpPr>
        <p:spPr>
          <a:xfrm>
            <a:off x="251520" y="1052736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Access ERC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Clôture dernier appel 13/02/25 // prochain appel fin 2025</a:t>
            </a:r>
          </a:p>
          <a:p>
            <a:pPr lvl="1"/>
            <a:r>
              <a:rPr lang="fr-FR" dirty="0"/>
              <a:t>https://www.appelsprojetsrecherche.fr/appel/1-anr-1807</a:t>
            </a:r>
          </a:p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Tremplin ERC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L’appel </a:t>
            </a:r>
            <a:r>
              <a:rPr lang="fr-FR" dirty="0" err="1"/>
              <a:t>CoG</a:t>
            </a:r>
            <a:r>
              <a:rPr lang="fr-FR" dirty="0"/>
              <a:t> a clôturé le 4/02/2025 // prochain appel </a:t>
            </a:r>
            <a:r>
              <a:rPr lang="fr-FR" dirty="0" err="1"/>
              <a:t>StG</a:t>
            </a:r>
            <a:r>
              <a:rPr lang="fr-FR" dirty="0"/>
              <a:t> en septembre 2025 </a:t>
            </a:r>
          </a:p>
          <a:p>
            <a:pPr lvl="1"/>
            <a:r>
              <a:rPr lang="fr-FR" dirty="0"/>
              <a:t>https://www.appelsprojetsrecherche.fr/appel/1-anr-1815</a:t>
            </a:r>
          </a:p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MRSEI: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Prochaine session d’évaluation le 15 septembre 2025</a:t>
            </a:r>
          </a:p>
          <a:p>
            <a:pPr lvl="1"/>
            <a:r>
              <a:rPr lang="fr-FR" dirty="0"/>
              <a:t>https://www.appelsprojetsrecherche.fr/appel/1-anr-1819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SRSEI: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Appel en continu</a:t>
            </a:r>
          </a:p>
          <a:p>
            <a:pPr lvl="1"/>
            <a:r>
              <a:rPr lang="fr-FR" dirty="0"/>
              <a:t>https://www.appelsprojetsrecherche.fr/appel/1-anr-1697</a:t>
            </a:r>
          </a:p>
        </p:txBody>
      </p:sp>
    </p:spTree>
    <p:extLst>
      <p:ext uri="{BB962C8B-B14F-4D97-AF65-F5344CB8AC3E}">
        <p14:creationId xmlns:p14="http://schemas.microsoft.com/office/powerpoint/2010/main" val="270486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7C349-CB59-4E1D-8075-4E88621F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23220"/>
          </a:xfrm>
        </p:spPr>
        <p:txBody>
          <a:bodyPr/>
          <a:lstStyle/>
          <a:p>
            <a:r>
              <a:rPr lang="fr-FR" sz="2800" dirty="0">
                <a:solidFill>
                  <a:schemeClr val="accent1"/>
                </a:solidFill>
              </a:rPr>
              <a:t>Merci pour votre attention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DFA7A4-D061-41D8-9F46-F77F3E12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5F0E27-9211-4A58-B97C-1ACD70E2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769830-7BF1-4BFF-9383-E0E60D601B66}"/>
              </a:ext>
            </a:extLst>
          </p:cNvPr>
          <p:cNvSpPr txBox="1"/>
          <p:nvPr/>
        </p:nvSpPr>
        <p:spPr>
          <a:xfrm>
            <a:off x="1043608" y="2564904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CONTACT</a:t>
            </a:r>
          </a:p>
          <a:p>
            <a:pPr marL="0" indent="0" algn="ctr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evan-andrew.fisher@ut-capitole.fr</a:t>
            </a:r>
            <a:endParaRPr lang="fr-FR" sz="2800" b="1" dirty="0"/>
          </a:p>
          <a:p>
            <a:pPr marL="0" indent="0" algn="ctr">
              <a:buNone/>
            </a:pPr>
            <a:r>
              <a:rPr lang="fr-FR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recherche@ut-capitole.fr</a:t>
            </a:r>
            <a:endParaRPr lang="fr-FR" sz="2800" b="1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9963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385614"/>
            <a:ext cx="8229600" cy="519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B. HORIZON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EUROPE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– 2021-2027</a:t>
            </a:r>
          </a:p>
        </p:txBody>
      </p:sp>
      <p:pic>
        <p:nvPicPr>
          <p:cNvPr id="8" name="Image 7" descr="Tableau présentant le programme Horizon Europe&#10;Pilier I Science d'excellence est composé du conseil européen de la recherche, les actions Marie Skłodowska-Curie et des infrastructures de recherche.&#10;Pilier II problématiques mondiales et compétitivité industrielle européenne est composé des pôles santé ; culture, créativité et société inclusive ; numérique, industrie et espace ; climat, énergie et mobilité ; alimentation, bioéconomie, ressources naturelles, agriculture et environnement.&#10;Pilier III Europe innovante est composé du conseil européen de l'innovation, des écosystèmes européens d'innovation et de l'institut européen d'innovation et de technologie.&#10;Ces trois piliers ont pour but d'élargir la participation et renforcer l'espace européen de la recherche par deux axes : élargir la participation et propager l'excellence ; réformer et consolider le système européen de R&amp;I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340768"/>
            <a:ext cx="8683469" cy="46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385614"/>
            <a:ext cx="8229600" cy="519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différentes appels ERC dans Horizon Europe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Image 7" descr="Tableau présentant le programme Horizon Europe&#10;Pilier I Science d'excellence est composé du conseil européen de la recherche, les actions Marie Skłodowska-Curie et des infrastructures de recherche.&#10;Pilier II problématiques mondiales et compétitivité industrielle européenne est composé des pôles santé ; culture, créativité et société inclusive ; numérique, industrie et espace ; climat, énergie et mobilité ; alimentation, bioéconomie, ressources naturelles, agriculture et environnement.&#10;Pilier III Europe innovante est composé du conseil européen de l'innovation, des écosystèmes européens d'innovation et de l'institut européen d'innovation et de technologie.&#10;Ces trois piliers ont pour but d'élargir la participation et renforcer l'espace européen de la recherche par deux axes : élargir la participation et propager l'excellence ; réformer et consolider le système européen de R&amp;I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58" t="3122" r="66830" b="26636"/>
          <a:stretch/>
        </p:blipFill>
        <p:spPr>
          <a:xfrm>
            <a:off x="323527" y="1484784"/>
            <a:ext cx="2736305" cy="3240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7B2171-94CC-4F8B-BD50-5B371CD83177}"/>
              </a:ext>
            </a:extLst>
          </p:cNvPr>
          <p:cNvSpPr/>
          <p:nvPr/>
        </p:nvSpPr>
        <p:spPr>
          <a:xfrm>
            <a:off x="539552" y="3284984"/>
            <a:ext cx="2304256" cy="5040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B6BC92-5C00-4C0F-AE1A-7D4B1CE80FC1}"/>
              </a:ext>
            </a:extLst>
          </p:cNvPr>
          <p:cNvSpPr/>
          <p:nvPr/>
        </p:nvSpPr>
        <p:spPr>
          <a:xfrm>
            <a:off x="539552" y="3933056"/>
            <a:ext cx="2304256" cy="2920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2D39BA-6A8F-49E4-BA92-5D04E9E62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781" y="1642492"/>
            <a:ext cx="4784777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9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3A23A90-1EFE-4172-90E5-DEE02252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920"/>
            <a:ext cx="8229600" cy="523220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Conseil Européen de la Recherche (ERC)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683C83-6189-4D34-9AFA-ADF17FFC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7B538-8CF1-4F84-9578-4676A73E1D67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46E25-D098-4FCE-80EA-5CF6E313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53F0E-2AA7-4F4B-80A7-8D041D55DCDA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6CB6AF56-DA2D-46B2-A5E4-63079F1EF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477948"/>
              </p:ext>
            </p:extLst>
          </p:nvPr>
        </p:nvGraphicFramePr>
        <p:xfrm>
          <a:off x="89756" y="1229138"/>
          <a:ext cx="8964487" cy="390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3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385614"/>
            <a:ext cx="8229600" cy="519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B2B2B2"/>
                </a:solidFill>
                <a:latin typeface="Arial" charset="0"/>
                <a:ea typeface="ＭＳ Ｐゴシック" pitchFamily="-110" charset="-128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différentes appels ERC dans Horizon Europe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8" name="Image 7" descr="Tableau présentant le programme Horizon Europe&#10;Pilier I Science d'excellence est composé du conseil européen de la recherche, les actions Marie Skłodowska-Curie et des infrastructures de recherche.&#10;Pilier II problématiques mondiales et compétitivité industrielle européenne est composé des pôles santé ; culture, créativité et société inclusive ; numérique, industrie et espace ; climat, énergie et mobilité ; alimentation, bioéconomie, ressources naturelles, agriculture et environnement.&#10;Pilier III Europe innovante est composé du conseil européen de l'innovation, des écosystèmes européens d'innovation et de l'institut européen d'innovation et de technologie.&#10;Ces trois piliers ont pour but d'élargir la participation et renforcer l'espace européen de la recherche par deux axes : élargir la participation et propager l'excellence ; réformer et consolider le système européen de R&amp;I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58" t="3122" r="66830" b="26636"/>
          <a:stretch/>
        </p:blipFill>
        <p:spPr>
          <a:xfrm>
            <a:off x="323527" y="1484784"/>
            <a:ext cx="2736305" cy="3240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7B2171-94CC-4F8B-BD50-5B371CD83177}"/>
              </a:ext>
            </a:extLst>
          </p:cNvPr>
          <p:cNvSpPr/>
          <p:nvPr/>
        </p:nvSpPr>
        <p:spPr>
          <a:xfrm>
            <a:off x="539552" y="3284984"/>
            <a:ext cx="2304256" cy="5040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B6BC92-5C00-4C0F-AE1A-7D4B1CE80FC1}"/>
              </a:ext>
            </a:extLst>
          </p:cNvPr>
          <p:cNvSpPr/>
          <p:nvPr/>
        </p:nvSpPr>
        <p:spPr>
          <a:xfrm>
            <a:off x="539552" y="3933056"/>
            <a:ext cx="2304256" cy="2920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3FF80F-A052-4F7D-A8F4-99D412BC2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500788"/>
            <a:ext cx="4820969" cy="38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3A23A90-1EFE-4172-90E5-DEE02252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920"/>
            <a:ext cx="8229600" cy="523220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Conseil Européen de la Recherche (ERC)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683C83-6189-4D34-9AFA-ADF17FFC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7B538-8CF1-4F84-9578-4676A73E1D67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46E25-D098-4FCE-80EA-5CF6E313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53F0E-2AA7-4F4B-80A7-8D041D55DCDA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6CB6AF56-DA2D-46B2-A5E4-63079F1EF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916957"/>
              </p:ext>
            </p:extLst>
          </p:nvPr>
        </p:nvGraphicFramePr>
        <p:xfrm>
          <a:off x="89756" y="1229138"/>
          <a:ext cx="8964487" cy="390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725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CF10B21-F7DC-4A25-9FFA-BE998666DD4A}"/>
              </a:ext>
            </a:extLst>
          </p:cNvPr>
          <p:cNvSpPr/>
          <p:nvPr/>
        </p:nvSpPr>
        <p:spPr>
          <a:xfrm>
            <a:off x="971600" y="1245846"/>
            <a:ext cx="3384376" cy="23698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38838"/>
            <a:ext cx="8229600" cy="954107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Accompagnement par le</a:t>
            </a:r>
            <a:b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Service Partenariats et Valorisation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1115616" y="1386460"/>
            <a:ext cx="3096344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/ Conseil</a:t>
            </a:r>
          </a:p>
          <a:p>
            <a:pPr algn="ctr"/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Veille sur les programmes de financement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Diffusion ciblée des appels à projets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5028" y="1286349"/>
            <a:ext cx="3167372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Appui au montage de projets</a:t>
            </a:r>
          </a:p>
          <a:p>
            <a:pPr algn="ctr"/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Choix du programme de financement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Soutien lors de la rédaction de la candidature et appui pour l’élaboration du budget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Interface avec les financeurs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Aide à la contractualisation</a:t>
            </a:r>
            <a:r>
              <a:rPr lang="fr-FR" sz="1600" dirty="0"/>
              <a:t> 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71600" y="4077072"/>
            <a:ext cx="3240360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Formation / Sensibilisation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Présentation détaillée/personnalisée d’appels à projets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Modules de formation management de projets et gestion financière</a:t>
            </a:r>
          </a:p>
          <a:p>
            <a:r>
              <a:rPr lang="fr-FR" sz="1600" dirty="0"/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04139" y="4046294"/>
            <a:ext cx="3167372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Suivi des projets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endParaRPr 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Réunions de lancement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Pour les projets européens : interface avec les financeurs</a:t>
            </a:r>
          </a:p>
          <a:p>
            <a:r>
              <a:rPr lang="fr-FR" sz="1600" dirty="0"/>
              <a:t> 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A138E13-ACBB-4522-AF2D-F5262A967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20" y="3924171"/>
            <a:ext cx="3414056" cy="239593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61C0379-60F0-4815-9FA9-A862527A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71" y="1269131"/>
            <a:ext cx="3414056" cy="239593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458046C-C26F-401F-8813-2563D56D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72" y="3924171"/>
            <a:ext cx="3414056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59913" y="448419"/>
            <a:ext cx="86141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C00000"/>
                </a:solidFill>
                <a:latin typeface="+mn-lt"/>
              </a:rPr>
              <a:t>Le Service Partenariats et Valorisation 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37" name="Google Shape;137;p5"/>
          <p:cNvCxnSpPr>
            <a:cxnSpLocks/>
            <a:stCxn id="138" idx="2"/>
            <a:endCxn id="139" idx="0"/>
          </p:cNvCxnSpPr>
          <p:nvPr/>
        </p:nvCxnSpPr>
        <p:spPr>
          <a:xfrm rot="16200000" flipH="1">
            <a:off x="4378822" y="1887029"/>
            <a:ext cx="376370" cy="68536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8" name="Google Shape;138;p5"/>
          <p:cNvSpPr txBox="1"/>
          <p:nvPr/>
        </p:nvSpPr>
        <p:spPr>
          <a:xfrm>
            <a:off x="3454074" y="1225949"/>
            <a:ext cx="1540500" cy="815578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Sophie </a:t>
            </a:r>
            <a:r>
              <a:rPr lang="fr-FR" sz="1100" b="1" dirty="0" err="1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Depoutre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Directrice de la Direction d’Appui à la Recherche</a:t>
            </a:r>
            <a:endParaRPr sz="11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4020138" y="2417897"/>
            <a:ext cx="1779103" cy="661689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Mary Barthès-Gély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Chef du Service Partenariats et Valorisation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6169690" y="3531873"/>
            <a:ext cx="1260000" cy="10440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 err="1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Evan</a:t>
            </a: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 Fisher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Chargé d’affaires – montage de projets recherche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4640574" y="3526721"/>
            <a:ext cx="1260000" cy="10440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Antony </a:t>
            </a:r>
            <a:r>
              <a:rPr lang="fr-FR" sz="1100" b="1" dirty="0" err="1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Lucani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Chargé d’appui aux doctorants et valorisation de la recherche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7628157" y="3543739"/>
            <a:ext cx="1260000" cy="10440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Nathalie </a:t>
            </a:r>
            <a:r>
              <a:rPr lang="fr-FR" sz="1100" b="1" dirty="0" err="1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Mertiny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Chargée d’appui à la recherche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699945" y="3556293"/>
            <a:ext cx="1260000" cy="984855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Myriam </a:t>
            </a:r>
            <a:r>
              <a:rPr lang="fr-FR" sz="1100" b="1" dirty="0" err="1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Greusard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Chargé de projet de recherche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ENGAGE.EU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75210" y="3561445"/>
            <a:ext cx="1260000" cy="984855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Clémentine </a:t>
            </a:r>
            <a:r>
              <a:rPr lang="fr-FR" sz="1100" b="1" dirty="0" err="1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Labrut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Chargée de projet de recherche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ENGAGE.EU</a:t>
            </a:r>
            <a:endParaRPr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3AF9B2-8582-4F9F-B6F5-023B072D8CC7}"/>
              </a:ext>
            </a:extLst>
          </p:cNvPr>
          <p:cNvSpPr/>
          <p:nvPr/>
        </p:nvSpPr>
        <p:spPr>
          <a:xfrm>
            <a:off x="4482811" y="4690108"/>
            <a:ext cx="4511587" cy="185003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2F41240-E81D-42F2-B7BC-25323444A153}"/>
              </a:ext>
            </a:extLst>
          </p:cNvPr>
          <p:cNvSpPr txBox="1"/>
          <p:nvPr/>
        </p:nvSpPr>
        <p:spPr>
          <a:xfrm>
            <a:off x="4581320" y="5094952"/>
            <a:ext cx="131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Doctorants</a:t>
            </a:r>
          </a:p>
          <a:p>
            <a:r>
              <a:rPr lang="fr-FR" sz="1200" dirty="0"/>
              <a:t>- Recherche partenariale</a:t>
            </a:r>
          </a:p>
          <a:p>
            <a:r>
              <a:rPr lang="fr-FR" sz="1200" dirty="0"/>
              <a:t>- Valorisation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6D18DB5-BDDA-4F0E-8552-587AA5A8500A}"/>
              </a:ext>
            </a:extLst>
          </p:cNvPr>
          <p:cNvSpPr txBox="1"/>
          <p:nvPr/>
        </p:nvSpPr>
        <p:spPr>
          <a:xfrm>
            <a:off x="6308896" y="5012945"/>
            <a:ext cx="1192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Appels nationaux, internationaux et européens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39CE972-DE95-4611-B0F4-D03380012F2E}"/>
              </a:ext>
            </a:extLst>
          </p:cNvPr>
          <p:cNvSpPr txBox="1"/>
          <p:nvPr/>
        </p:nvSpPr>
        <p:spPr>
          <a:xfrm>
            <a:off x="7776807" y="4957625"/>
            <a:ext cx="1372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- Appels UT Capitole</a:t>
            </a:r>
          </a:p>
          <a:p>
            <a:r>
              <a:rPr lang="fr-FR" sz="1200" dirty="0"/>
              <a:t>- Appels régionaux et autres appels nationaux</a:t>
            </a:r>
          </a:p>
          <a:p>
            <a:r>
              <a:rPr lang="fr-FR" sz="1200" dirty="0"/>
              <a:t>- Recherche partenariale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CAEAE4-1B25-4A96-B341-8AD84B7A5BC6}"/>
              </a:ext>
            </a:extLst>
          </p:cNvPr>
          <p:cNvSpPr txBox="1"/>
          <p:nvPr/>
        </p:nvSpPr>
        <p:spPr>
          <a:xfrm>
            <a:off x="5489421" y="4723505"/>
            <a:ext cx="365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Appui au montage avec les focus :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EDB8891-0A5F-404A-834C-57AD49634850}"/>
              </a:ext>
            </a:extLst>
          </p:cNvPr>
          <p:cNvCxnSpPr/>
          <p:nvPr/>
        </p:nvCxnSpPr>
        <p:spPr>
          <a:xfrm>
            <a:off x="5987758" y="5162641"/>
            <a:ext cx="0" cy="1007734"/>
          </a:xfrm>
          <a:prstGeom prst="line">
            <a:avLst/>
          </a:prstGeom>
          <a:ln w="31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0481F6D-5BE8-4CB2-89F7-FFB10DDE4A93}"/>
              </a:ext>
            </a:extLst>
          </p:cNvPr>
          <p:cNvCxnSpPr/>
          <p:nvPr/>
        </p:nvCxnSpPr>
        <p:spPr>
          <a:xfrm>
            <a:off x="7694099" y="5162641"/>
            <a:ext cx="0" cy="1007734"/>
          </a:xfrm>
          <a:prstGeom prst="line">
            <a:avLst/>
          </a:prstGeom>
          <a:ln w="31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43;p5">
            <a:extLst>
              <a:ext uri="{FF2B5EF4-FFF2-40B4-BE49-F238E27FC236}">
                <a16:creationId xmlns:a16="http://schemas.microsoft.com/office/drawing/2014/main" id="{10BD6FF2-1B85-4C94-BE1B-DA25FDA5825F}"/>
              </a:ext>
            </a:extLst>
          </p:cNvPr>
          <p:cNvSpPr txBox="1"/>
          <p:nvPr/>
        </p:nvSpPr>
        <p:spPr>
          <a:xfrm>
            <a:off x="3158412" y="3579349"/>
            <a:ext cx="1300703" cy="969466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Romain Mendez</a:t>
            </a:r>
            <a:endParaRPr sz="1100" b="1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A72A1E"/>
                </a:solidFill>
                <a:latin typeface="+mn-lt"/>
                <a:ea typeface="Roboto"/>
                <a:cs typeface="Roboto"/>
                <a:sym typeface="Roboto"/>
              </a:rPr>
              <a:t>Chargé du suivi des projets de recherche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dirty="0">
              <a:solidFill>
                <a:srgbClr val="A72A1E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2E573968-D683-419B-BF97-F5746E2962FD}"/>
              </a:ext>
            </a:extLst>
          </p:cNvPr>
          <p:cNvCxnSpPr>
            <a:stCxn id="139" idx="2"/>
            <a:endCxn id="146" idx="0"/>
          </p:cNvCxnSpPr>
          <p:nvPr/>
        </p:nvCxnSpPr>
        <p:spPr>
          <a:xfrm rot="5400000">
            <a:off x="2666521" y="1318275"/>
            <a:ext cx="481859" cy="40044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FB5D96FC-CCE1-4811-B8A4-DF522D61B06E}"/>
              </a:ext>
            </a:extLst>
          </p:cNvPr>
          <p:cNvCxnSpPr>
            <a:stCxn id="139" idx="2"/>
            <a:endCxn id="145" idx="0"/>
          </p:cNvCxnSpPr>
          <p:nvPr/>
        </p:nvCxnSpPr>
        <p:spPr>
          <a:xfrm rot="5400000">
            <a:off x="3381465" y="2028067"/>
            <a:ext cx="476707" cy="2579745"/>
          </a:xfrm>
          <a:prstGeom prst="bentConnector3">
            <a:avLst>
              <a:gd name="adj1" fmla="val 483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6C45EAEF-20AF-4A03-8832-323CE4F5D5DD}"/>
              </a:ext>
            </a:extLst>
          </p:cNvPr>
          <p:cNvCxnSpPr>
            <a:cxnSpLocks/>
            <a:stCxn id="139" idx="2"/>
            <a:endCxn id="32" idx="0"/>
          </p:cNvCxnSpPr>
          <p:nvPr/>
        </p:nvCxnSpPr>
        <p:spPr>
          <a:xfrm rot="5400000">
            <a:off x="4109346" y="2779004"/>
            <a:ext cx="499763" cy="11009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974B0E1B-B48B-4B07-9218-B6BBB0490BDA}"/>
              </a:ext>
            </a:extLst>
          </p:cNvPr>
          <p:cNvCxnSpPr>
            <a:stCxn id="139" idx="2"/>
            <a:endCxn id="144" idx="0"/>
          </p:cNvCxnSpPr>
          <p:nvPr/>
        </p:nvCxnSpPr>
        <p:spPr>
          <a:xfrm rot="16200000" flipH="1">
            <a:off x="6351847" y="1637428"/>
            <a:ext cx="464153" cy="3348467"/>
          </a:xfrm>
          <a:prstGeom prst="bentConnector3">
            <a:avLst>
              <a:gd name="adj1" fmla="val 478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290D4ADB-0384-4D77-A7D3-413A1F9072F4}"/>
              </a:ext>
            </a:extLst>
          </p:cNvPr>
          <p:cNvCxnSpPr>
            <a:cxnSpLocks/>
            <a:stCxn id="139" idx="2"/>
            <a:endCxn id="142" idx="0"/>
          </p:cNvCxnSpPr>
          <p:nvPr/>
        </p:nvCxnSpPr>
        <p:spPr>
          <a:xfrm rot="16200000" flipH="1">
            <a:off x="5628547" y="2360729"/>
            <a:ext cx="452287" cy="1890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78927AE5-6D6A-4CAA-89F5-A6CC4004BF4A}"/>
              </a:ext>
            </a:extLst>
          </p:cNvPr>
          <p:cNvCxnSpPr>
            <a:cxnSpLocks/>
            <a:stCxn id="139" idx="2"/>
            <a:endCxn id="143" idx="0"/>
          </p:cNvCxnSpPr>
          <p:nvPr/>
        </p:nvCxnSpPr>
        <p:spPr>
          <a:xfrm rot="16200000" flipH="1">
            <a:off x="4866565" y="3122711"/>
            <a:ext cx="447135" cy="36088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98915-F413-4A3F-9E75-2D141D80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74" y="620688"/>
            <a:ext cx="8229600" cy="1231106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Mesures d’incitation et d’intéressement de l’Université Toulouse Capitole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sz="1800" dirty="0">
                <a:solidFill>
                  <a:schemeClr val="tx2"/>
                </a:solidFill>
              </a:rPr>
              <a:t>(projets de recherche)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EFCB0-DD4C-41FF-AE20-D1F964C9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17B9-74AA-4808-961D-ADAE29E7589C}" type="datetime1">
              <a:rPr lang="fr-FR" altLang="fr-FR" smtClean="0"/>
              <a:pPr>
                <a:defRPr/>
              </a:pPr>
              <a:t>31/03/2025</a:t>
            </a:fld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4CAAB4-21B8-4F78-9983-3E477198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E05E0-46CB-41D4-9EA8-0CD61713FC0C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F887C4-5706-4AF8-B90A-A457FC04F5CA}"/>
              </a:ext>
            </a:extLst>
          </p:cNvPr>
          <p:cNvSpPr txBox="1"/>
          <p:nvPr/>
        </p:nvSpPr>
        <p:spPr>
          <a:xfrm>
            <a:off x="1110690" y="2194498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2200" kern="0" dirty="0">
                <a:solidFill>
                  <a:prstClr val="black"/>
                </a:solidFill>
                <a:latin typeface="Arial"/>
              </a:rPr>
              <a:t>Possibilité de demander une décharge d’enseignement dans la phase de montage d’un projet</a:t>
            </a:r>
            <a:r>
              <a:rPr lang="fr-FR" sz="2200" i="1" kern="0" dirty="0">
                <a:solidFill>
                  <a:prstClr val="black"/>
                </a:solidFill>
                <a:latin typeface="Arial"/>
              </a:rPr>
              <a:t>. </a:t>
            </a:r>
            <a:r>
              <a:rPr lang="fr-FR" i="1" kern="0" dirty="0">
                <a:solidFill>
                  <a:prstClr val="black"/>
                </a:solidFill>
                <a:latin typeface="Arial"/>
                <a:hlinkClick r:id="rId2"/>
              </a:rPr>
              <a:t>Informations disponibles sur la page dédiée de l’intranet</a:t>
            </a:r>
            <a:endParaRPr lang="fr-FR" i="1" kern="0" dirty="0">
              <a:solidFill>
                <a:prstClr val="black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EA0000"/>
              </a:buClr>
            </a:pPr>
            <a:endParaRPr lang="fr-FR" sz="2200" kern="0" dirty="0">
              <a:solidFill>
                <a:prstClr val="black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2200" kern="0" dirty="0">
                <a:solidFill>
                  <a:prstClr val="black"/>
                </a:solidFill>
                <a:latin typeface="Arial"/>
              </a:rPr>
              <a:t>Primes en cas d’acceptation d’un projet.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2200" kern="0" dirty="0">
                <a:solidFill>
                  <a:prstClr val="black"/>
                </a:solidFill>
                <a:latin typeface="Arial"/>
              </a:rPr>
              <a:t>Dans le cas d’un appel à projets. </a:t>
            </a:r>
            <a:r>
              <a:rPr lang="fr-FR" i="1" kern="0" dirty="0">
                <a:solidFill>
                  <a:prstClr val="black"/>
                </a:solidFill>
                <a:latin typeface="Arial"/>
                <a:hlinkClick r:id="rId3"/>
              </a:rPr>
              <a:t>Informations disponibles sur la page dédiée de l’intranet</a:t>
            </a:r>
            <a:endParaRPr lang="fr-FR" i="1" kern="0" dirty="0">
              <a:solidFill>
                <a:prstClr val="black"/>
              </a:solidFill>
              <a:latin typeface="Arial"/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2200" kern="0" dirty="0">
                <a:solidFill>
                  <a:prstClr val="black"/>
                </a:solidFill>
                <a:latin typeface="Arial"/>
              </a:rPr>
              <a:t>Dans le cas d’une recherche partenariale. </a:t>
            </a:r>
            <a:r>
              <a:rPr lang="fr-FR" i="1" kern="0" dirty="0">
                <a:solidFill>
                  <a:prstClr val="black"/>
                </a:solidFill>
                <a:latin typeface="Arial"/>
                <a:hlinkClick r:id="rId4"/>
              </a:rPr>
              <a:t>Informations disponibles sur la page dédiée de l’intranet</a:t>
            </a:r>
            <a:endParaRPr lang="fr-FR" sz="2200" kern="0" dirty="0">
              <a:solidFill>
                <a:prstClr val="black"/>
              </a:solidFill>
              <a:latin typeface="Arial"/>
            </a:endParaRPr>
          </a:p>
          <a:p>
            <a:pPr lvl="0">
              <a:spcBef>
                <a:spcPct val="20000"/>
              </a:spcBef>
              <a:buClr>
                <a:srgbClr val="EA0000"/>
              </a:buClr>
            </a:pPr>
            <a:endParaRPr lang="fr-FR" sz="2200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71349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A UT1 Capitole">
  <a:themeElements>
    <a:clrScheme name="UTC-CIFRE">
      <a:dk1>
        <a:sysClr val="windowText" lastClr="000000"/>
      </a:dk1>
      <a:lt1>
        <a:sysClr val="window" lastClr="FFFFFF"/>
      </a:lt1>
      <a:dk2>
        <a:srgbClr val="BE1B25"/>
      </a:dk2>
      <a:lt2>
        <a:srgbClr val="FEE3DF"/>
      </a:lt2>
      <a:accent1>
        <a:srgbClr val="DB0916"/>
      </a:accent1>
      <a:accent2>
        <a:srgbClr val="F1A0A4"/>
      </a:accent2>
      <a:accent3>
        <a:srgbClr val="CB585E"/>
      </a:accent3>
      <a:accent4>
        <a:srgbClr val="1E6EA6"/>
      </a:accent4>
      <a:accent5>
        <a:srgbClr val="159EDC"/>
      </a:accent5>
      <a:accent6>
        <a:srgbClr val="023C67"/>
      </a:accent6>
      <a:hlink>
        <a:srgbClr val="9BB8C8"/>
      </a:hlink>
      <a:folHlink>
        <a:srgbClr val="9BB8C8"/>
      </a:folHlink>
    </a:clrScheme>
    <a:fontScheme name="Modele A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A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A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A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oint ModèleUT1C_léger.potx" id="{E7FCC68B-3127-4F22-BC4D-804F9144F478}" vid="{A3554247-7E02-4096-86C2-8D837F0DFF26}"/>
    </a:ext>
  </a:extLst>
</a:theme>
</file>

<file path=ppt/theme/theme2.xml><?xml version="1.0" encoding="utf-8"?>
<a:theme xmlns:a="http://schemas.openxmlformats.org/drawingml/2006/main" name="Modele B UT1 Capitole">
  <a:themeElements>
    <a:clrScheme name="Modele B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B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B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B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B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oint ModèleUT1C_léger.potx" id="{E7FCC68B-3127-4F22-BC4D-804F9144F478}" vid="{829DC39C-DF14-40DB-B930-8981D518C038}"/>
    </a:ext>
  </a:extLst>
</a:theme>
</file>

<file path=ppt/theme/theme3.xml><?xml version="1.0" encoding="utf-8"?>
<a:theme xmlns:a="http://schemas.openxmlformats.org/drawingml/2006/main" name="Modele C UT1 Capitole">
  <a:themeElements>
    <a:clrScheme name="Modele C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C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C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C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C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oint ModèleUT1C_léger.potx" id="{E7FCC68B-3127-4F22-BC4D-804F9144F478}" vid="{E2C6A6D0-E2EE-40DD-8611-EB754417632E}"/>
    </a:ext>
  </a:extLst>
</a:theme>
</file>

<file path=ppt/theme/theme4.xml><?xml version="1.0" encoding="utf-8"?>
<a:theme xmlns:a="http://schemas.openxmlformats.org/drawingml/2006/main" name="Modele D UT1 Capitole">
  <a:themeElements>
    <a:clrScheme name="Modele D UT1 Capito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D UT1 Capitole">
      <a:majorFont>
        <a:latin typeface="Arial"/>
        <a:ea typeface="ＭＳ Ｐゴシック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 D UT1 Capit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D UT1 Capito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D UT1 Capito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oint ModèleUT1C_léger.potx" id="{E7FCC68B-3127-4F22-BC4D-804F9144F478}" vid="{7E2BA441-30D4-4B4A-A1C4-97B4D6A8D4D2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PPoint Modèle UT1C V2</Template>
  <TotalTime>23007</TotalTime>
  <Words>691</Words>
  <Application>Microsoft Office PowerPoint</Application>
  <PresentationFormat>Affichage à l'écran (4:3)</PresentationFormat>
  <Paragraphs>167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Modele A UT1 Capitole</vt:lpstr>
      <vt:lpstr>Modele B UT1 Capitole</vt:lpstr>
      <vt:lpstr>Modele C UT1 Capitole</vt:lpstr>
      <vt:lpstr>Modele D UT1 Capitole</vt:lpstr>
      <vt:lpstr>Les bourses ERC : initiation,  accompagnement, intéressement</vt:lpstr>
      <vt:lpstr>B. HORIZON EUROPE – 2021-2027</vt:lpstr>
      <vt:lpstr>Les différentes appels ERC dans Horizon Europe</vt:lpstr>
      <vt:lpstr>Conseil Européen de la Recherche (ERC)</vt:lpstr>
      <vt:lpstr>Les différentes appels ERC dans Horizon Europe</vt:lpstr>
      <vt:lpstr>Conseil Européen de la Recherche (ERC)</vt:lpstr>
      <vt:lpstr>Accompagnement par le du Service Partenariats et Valorisation</vt:lpstr>
      <vt:lpstr>Le Service Partenariats et Valorisation </vt:lpstr>
      <vt:lpstr>Mesures d’incitation et d’intéressement de l’Université Toulouse Capitole (projets de recherche)</vt:lpstr>
      <vt:lpstr>Vue globale sur les aides de l’ANR</vt:lpstr>
      <vt:lpstr>Acces ERC : inciter les jeunes post-doc à candidater à l’ERC StG</vt:lpstr>
      <vt:lpstr>Acces ERC : inciter les jeunes post-doc à candidater à l’ERC StG</vt:lpstr>
      <vt:lpstr>T-ERC : soutenir les chercheurs pour un redépot à l’ERC StG/CoG</vt:lpstr>
      <vt:lpstr>T-ERC : soutenir les chercheurs pour un redépot à l’ERC StG/CoG</vt:lpstr>
      <vt:lpstr>MRSEI : modalités de dépôt &amp; processus de sélection</vt:lpstr>
      <vt:lpstr>SRSEI : modalités de dépôt &amp; processus de sélection</vt:lpstr>
      <vt:lpstr>Dates et liens importants </vt:lpstr>
      <vt:lpstr>Merci pour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Monter des projets et dossiers pour l’obtention de financements »</dc:title>
  <dc:creator>MARY BARTHES-GELY</dc:creator>
  <cp:lastModifiedBy>EVAN ANDREW FISHER</cp:lastModifiedBy>
  <cp:revision>388</cp:revision>
  <cp:lastPrinted>2023-02-02T16:01:35Z</cp:lastPrinted>
  <dcterms:created xsi:type="dcterms:W3CDTF">2023-01-31T12:11:48Z</dcterms:created>
  <dcterms:modified xsi:type="dcterms:W3CDTF">2025-03-31T09:01:17Z</dcterms:modified>
</cp:coreProperties>
</file>